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2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3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4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5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2" r:id="rId1"/>
  </p:sldMasterIdLst>
  <p:notesMasterIdLst>
    <p:notesMasterId r:id="rId18"/>
  </p:notesMasterIdLst>
  <p:handoutMasterIdLst>
    <p:handoutMasterId r:id="rId19"/>
  </p:handoutMasterIdLst>
  <p:sldIdLst>
    <p:sldId id="256" r:id="rId2"/>
    <p:sldId id="497" r:id="rId3"/>
    <p:sldId id="625" r:id="rId4"/>
    <p:sldId id="647" r:id="rId5"/>
    <p:sldId id="634" r:id="rId6"/>
    <p:sldId id="648" r:id="rId7"/>
    <p:sldId id="644" r:id="rId8"/>
    <p:sldId id="635" r:id="rId9"/>
    <p:sldId id="636" r:id="rId10"/>
    <p:sldId id="641" r:id="rId11"/>
    <p:sldId id="642" r:id="rId12"/>
    <p:sldId id="645" r:id="rId13"/>
    <p:sldId id="639" r:id="rId14"/>
    <p:sldId id="640" r:id="rId15"/>
    <p:sldId id="656" r:id="rId16"/>
    <p:sldId id="657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4BB8"/>
    <a:srgbClr val="0326BD"/>
    <a:srgbClr val="4308B8"/>
    <a:srgbClr val="4EBE83"/>
    <a:srgbClr val="F09A1C"/>
    <a:srgbClr val="3F715D"/>
    <a:srgbClr val="9D62BE"/>
    <a:srgbClr val="21EB26"/>
    <a:srgbClr val="D426E6"/>
    <a:srgbClr val="D1F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2" autoAdjust="0"/>
    <p:restoredTop sz="94971" autoAdjust="0"/>
  </p:normalViewPr>
  <p:slideViewPr>
    <p:cSldViewPr>
      <p:cViewPr varScale="1">
        <p:scale>
          <a:sx n="111" d="100"/>
          <a:sy n="111" d="100"/>
        </p:scale>
        <p:origin x="-161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E7A15-192D-4608-A0BA-012AD4F2437B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3D003-1A7D-4483-853F-C5E1829B9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D8F43-AD8D-4830-A206-C8C1DE1E030B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6C553-0201-4625-8098-53029D9B4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28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90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17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in the variance calculation,</a:t>
            </a:r>
            <a:r>
              <a:rPr lang="en-US" baseline="0" dirty="0" smtClean="0"/>
              <a:t> we divide by $n$. We could instead use our best estimate of the population variance in which we divide by $n-1$. In either case we get the same PCA result.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00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prove that the best fit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hyperplane</a:t>
            </a:r>
            <a:r>
              <a:rPr lang="en-US" baseline="0" dirty="0" smtClean="0"/>
              <a:t>  $h$ of dimension $k$ passes through the centroid $c$ of the data points $a_1,…,</a:t>
            </a:r>
            <a:r>
              <a:rPr lang="en-US" baseline="0" dirty="0" err="1" smtClean="0"/>
              <a:t>a_n</a:t>
            </a:r>
            <a:r>
              <a:rPr lang="en-US" baseline="0" dirty="0" smtClean="0"/>
              <a:t>$,  look at the projection of the data on a subspace $h’$ of dimension $d-k$ orthogonal to $h$.  Each point $</a:t>
            </a:r>
            <a:r>
              <a:rPr lang="en-US" baseline="0" dirty="0" err="1" smtClean="0"/>
              <a:t>a_i</a:t>
            </a:r>
            <a:r>
              <a:rPr lang="en-US" baseline="0" dirty="0" smtClean="0"/>
              <a:t>$ is projected to a point $a’_</a:t>
            </a:r>
            <a:r>
              <a:rPr lang="en-US" baseline="0" dirty="0" err="1" smtClean="0"/>
              <a:t>i</a:t>
            </a:r>
            <a:r>
              <a:rPr lang="en-US" baseline="0" dirty="0" smtClean="0"/>
              <a:t>$  and the projection of $h$ itself is a point on $h’$. The perpendicular distance from $</a:t>
            </a:r>
            <a:r>
              <a:rPr lang="en-US" baseline="0" dirty="0" err="1" smtClean="0"/>
              <a:t>a_i</a:t>
            </a:r>
            <a:r>
              <a:rPr lang="en-US" baseline="0" dirty="0" smtClean="0"/>
              <a:t>$ to $h$ is the distance from  $a’_</a:t>
            </a:r>
            <a:r>
              <a:rPr lang="en-US" baseline="0" dirty="0" err="1" smtClean="0"/>
              <a:t>i</a:t>
            </a:r>
            <a:r>
              <a:rPr lang="en-US" baseline="0" dirty="0" smtClean="0"/>
              <a:t>$ to $h’$. Also note that $c’$, the projection of $c$ on $h’$ is the centroid of the $a’_</a:t>
            </a:r>
            <a:r>
              <a:rPr lang="en-US" baseline="0" dirty="0" err="1" smtClean="0"/>
              <a:t>i$s</a:t>
            </a:r>
            <a:r>
              <a:rPr lang="en-US" baseline="0" dirty="0" smtClean="0"/>
              <a:t>. Since the centroid minimizes the sum of squared distances to the data points, $h’$ must be the same as $c’$. This implies that $h$ contains $c$.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28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1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1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2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0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4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88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155.png"/><Relationship Id="rId3" Type="http://schemas.openxmlformats.org/officeDocument/2006/relationships/tags" Target="../tags/tag178.xml"/><Relationship Id="rId21" Type="http://schemas.openxmlformats.org/officeDocument/2006/relationships/image" Target="../media/image150.png"/><Relationship Id="rId34" Type="http://schemas.openxmlformats.org/officeDocument/2006/relationships/image" Target="../media/image163.png"/><Relationship Id="rId7" Type="http://schemas.openxmlformats.org/officeDocument/2006/relationships/tags" Target="../tags/tag182.xml"/><Relationship Id="rId12" Type="http://schemas.openxmlformats.org/officeDocument/2006/relationships/tags" Target="../tags/tag187.xml"/><Relationship Id="rId17" Type="http://schemas.openxmlformats.org/officeDocument/2006/relationships/tags" Target="../tags/tag192.xml"/><Relationship Id="rId25" Type="http://schemas.openxmlformats.org/officeDocument/2006/relationships/image" Target="../media/image154.png"/><Relationship Id="rId33" Type="http://schemas.openxmlformats.org/officeDocument/2006/relationships/image" Target="../media/image162.png"/><Relationship Id="rId2" Type="http://schemas.openxmlformats.org/officeDocument/2006/relationships/tags" Target="../tags/tag177.xml"/><Relationship Id="rId16" Type="http://schemas.openxmlformats.org/officeDocument/2006/relationships/tags" Target="../tags/tag191.xml"/><Relationship Id="rId20" Type="http://schemas.openxmlformats.org/officeDocument/2006/relationships/image" Target="../media/image149.png"/><Relationship Id="rId29" Type="http://schemas.openxmlformats.org/officeDocument/2006/relationships/image" Target="../media/image158.png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24" Type="http://schemas.openxmlformats.org/officeDocument/2006/relationships/image" Target="../media/image153.png"/><Relationship Id="rId32" Type="http://schemas.openxmlformats.org/officeDocument/2006/relationships/image" Target="../media/image161.png"/><Relationship Id="rId5" Type="http://schemas.openxmlformats.org/officeDocument/2006/relationships/tags" Target="../tags/tag180.xml"/><Relationship Id="rId15" Type="http://schemas.openxmlformats.org/officeDocument/2006/relationships/tags" Target="../tags/tag190.xml"/><Relationship Id="rId23" Type="http://schemas.openxmlformats.org/officeDocument/2006/relationships/image" Target="../media/image152.png"/><Relationship Id="rId28" Type="http://schemas.openxmlformats.org/officeDocument/2006/relationships/image" Target="../media/image157.png"/><Relationship Id="rId36" Type="http://schemas.openxmlformats.org/officeDocument/2006/relationships/image" Target="../media/image165.png"/><Relationship Id="rId10" Type="http://schemas.openxmlformats.org/officeDocument/2006/relationships/tags" Target="../tags/tag185.xml"/><Relationship Id="rId19" Type="http://schemas.openxmlformats.org/officeDocument/2006/relationships/notesSlide" Target="../notesSlides/notesSlide4.xml"/><Relationship Id="rId31" Type="http://schemas.openxmlformats.org/officeDocument/2006/relationships/image" Target="../media/image160.png"/><Relationship Id="rId4" Type="http://schemas.openxmlformats.org/officeDocument/2006/relationships/tags" Target="../tags/tag179.xml"/><Relationship Id="rId9" Type="http://schemas.openxmlformats.org/officeDocument/2006/relationships/tags" Target="../tags/tag184.xml"/><Relationship Id="rId14" Type="http://schemas.openxmlformats.org/officeDocument/2006/relationships/tags" Target="../tags/tag189.xml"/><Relationship Id="rId22" Type="http://schemas.openxmlformats.org/officeDocument/2006/relationships/image" Target="../media/image151.png"/><Relationship Id="rId27" Type="http://schemas.openxmlformats.org/officeDocument/2006/relationships/image" Target="../media/image156.png"/><Relationship Id="rId30" Type="http://schemas.openxmlformats.org/officeDocument/2006/relationships/image" Target="../media/image159.png"/><Relationship Id="rId35" Type="http://schemas.openxmlformats.org/officeDocument/2006/relationships/image" Target="../media/image164.png"/><Relationship Id="rId8" Type="http://schemas.openxmlformats.org/officeDocument/2006/relationships/tags" Target="../tags/tag183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205.xml"/><Relationship Id="rId18" Type="http://schemas.openxmlformats.org/officeDocument/2006/relationships/tags" Target="../tags/tag210.xml"/><Relationship Id="rId26" Type="http://schemas.openxmlformats.org/officeDocument/2006/relationships/image" Target="../media/image168.png"/><Relationship Id="rId3" Type="http://schemas.openxmlformats.org/officeDocument/2006/relationships/tags" Target="../tags/tag195.xml"/><Relationship Id="rId21" Type="http://schemas.openxmlformats.org/officeDocument/2006/relationships/image" Target="../media/image163.png"/><Relationship Id="rId34" Type="http://schemas.openxmlformats.org/officeDocument/2006/relationships/image" Target="../media/image176.png"/><Relationship Id="rId7" Type="http://schemas.openxmlformats.org/officeDocument/2006/relationships/tags" Target="../tags/tag199.xml"/><Relationship Id="rId12" Type="http://schemas.openxmlformats.org/officeDocument/2006/relationships/tags" Target="../tags/tag204.xml"/><Relationship Id="rId17" Type="http://schemas.openxmlformats.org/officeDocument/2006/relationships/tags" Target="../tags/tag209.xml"/><Relationship Id="rId25" Type="http://schemas.openxmlformats.org/officeDocument/2006/relationships/image" Target="../media/image34.png"/><Relationship Id="rId33" Type="http://schemas.openxmlformats.org/officeDocument/2006/relationships/image" Target="../media/image175.png"/><Relationship Id="rId2" Type="http://schemas.openxmlformats.org/officeDocument/2006/relationships/tags" Target="../tags/tag194.xml"/><Relationship Id="rId16" Type="http://schemas.openxmlformats.org/officeDocument/2006/relationships/tags" Target="../tags/tag208.xml"/><Relationship Id="rId20" Type="http://schemas.openxmlformats.org/officeDocument/2006/relationships/image" Target="../media/image149.png"/><Relationship Id="rId29" Type="http://schemas.openxmlformats.org/officeDocument/2006/relationships/image" Target="../media/image171.png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tags" Target="../tags/tag203.xml"/><Relationship Id="rId24" Type="http://schemas.openxmlformats.org/officeDocument/2006/relationships/image" Target="../media/image167.png"/><Relationship Id="rId32" Type="http://schemas.openxmlformats.org/officeDocument/2006/relationships/image" Target="../media/image174.png"/><Relationship Id="rId5" Type="http://schemas.openxmlformats.org/officeDocument/2006/relationships/tags" Target="../tags/tag197.xml"/><Relationship Id="rId15" Type="http://schemas.openxmlformats.org/officeDocument/2006/relationships/tags" Target="../tags/tag207.xml"/><Relationship Id="rId23" Type="http://schemas.openxmlformats.org/officeDocument/2006/relationships/image" Target="../media/image166.png"/><Relationship Id="rId28" Type="http://schemas.openxmlformats.org/officeDocument/2006/relationships/image" Target="../media/image170.png"/><Relationship Id="rId36" Type="http://schemas.openxmlformats.org/officeDocument/2006/relationships/image" Target="../media/image178.png"/><Relationship Id="rId10" Type="http://schemas.openxmlformats.org/officeDocument/2006/relationships/tags" Target="../tags/tag202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173.png"/><Relationship Id="rId4" Type="http://schemas.openxmlformats.org/officeDocument/2006/relationships/tags" Target="../tags/tag196.xml"/><Relationship Id="rId9" Type="http://schemas.openxmlformats.org/officeDocument/2006/relationships/tags" Target="../tags/tag201.xml"/><Relationship Id="rId14" Type="http://schemas.openxmlformats.org/officeDocument/2006/relationships/tags" Target="../tags/tag206.xml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Relationship Id="rId30" Type="http://schemas.openxmlformats.org/officeDocument/2006/relationships/image" Target="../media/image172.png"/><Relationship Id="rId35" Type="http://schemas.openxmlformats.org/officeDocument/2006/relationships/image" Target="../media/image177.png"/><Relationship Id="rId8" Type="http://schemas.openxmlformats.org/officeDocument/2006/relationships/tags" Target="../tags/tag200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223.xml"/><Relationship Id="rId18" Type="http://schemas.openxmlformats.org/officeDocument/2006/relationships/notesSlide" Target="../notesSlides/notesSlide5.xml"/><Relationship Id="rId26" Type="http://schemas.openxmlformats.org/officeDocument/2006/relationships/image" Target="../media/image184.png"/><Relationship Id="rId3" Type="http://schemas.openxmlformats.org/officeDocument/2006/relationships/tags" Target="../tags/tag213.xml"/><Relationship Id="rId21" Type="http://schemas.openxmlformats.org/officeDocument/2006/relationships/image" Target="../media/image181.png"/><Relationship Id="rId34" Type="http://schemas.openxmlformats.org/officeDocument/2006/relationships/image" Target="../media/image191.png"/><Relationship Id="rId7" Type="http://schemas.openxmlformats.org/officeDocument/2006/relationships/tags" Target="../tags/tag217.xml"/><Relationship Id="rId12" Type="http://schemas.openxmlformats.org/officeDocument/2006/relationships/tags" Target="../tags/tag222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83.png"/><Relationship Id="rId33" Type="http://schemas.openxmlformats.org/officeDocument/2006/relationships/image" Target="../media/image190.png"/><Relationship Id="rId2" Type="http://schemas.openxmlformats.org/officeDocument/2006/relationships/tags" Target="../tags/tag212.xml"/><Relationship Id="rId16" Type="http://schemas.openxmlformats.org/officeDocument/2006/relationships/tags" Target="../tags/tag226.xml"/><Relationship Id="rId20" Type="http://schemas.openxmlformats.org/officeDocument/2006/relationships/image" Target="../media/image180.png"/><Relationship Id="rId29" Type="http://schemas.openxmlformats.org/officeDocument/2006/relationships/image" Target="../media/image187.png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tags" Target="../tags/tag221.xml"/><Relationship Id="rId24" Type="http://schemas.openxmlformats.org/officeDocument/2006/relationships/image" Target="../media/image34.png"/><Relationship Id="rId32" Type="http://schemas.openxmlformats.org/officeDocument/2006/relationships/image" Target="../media/image109.png"/><Relationship Id="rId5" Type="http://schemas.openxmlformats.org/officeDocument/2006/relationships/tags" Target="../tags/tag215.xml"/><Relationship Id="rId15" Type="http://schemas.openxmlformats.org/officeDocument/2006/relationships/tags" Target="../tags/tag225.xml"/><Relationship Id="rId23" Type="http://schemas.openxmlformats.org/officeDocument/2006/relationships/image" Target="../media/image182.png"/><Relationship Id="rId28" Type="http://schemas.openxmlformats.org/officeDocument/2006/relationships/image" Target="../media/image186.png"/><Relationship Id="rId10" Type="http://schemas.openxmlformats.org/officeDocument/2006/relationships/tags" Target="../tags/tag220.xml"/><Relationship Id="rId19" Type="http://schemas.openxmlformats.org/officeDocument/2006/relationships/image" Target="../media/image179.png"/><Relationship Id="rId31" Type="http://schemas.openxmlformats.org/officeDocument/2006/relationships/image" Target="../media/image189.png"/><Relationship Id="rId4" Type="http://schemas.openxmlformats.org/officeDocument/2006/relationships/tags" Target="../tags/tag214.xml"/><Relationship Id="rId9" Type="http://schemas.openxmlformats.org/officeDocument/2006/relationships/tags" Target="../tags/tag219.xml"/><Relationship Id="rId14" Type="http://schemas.openxmlformats.org/officeDocument/2006/relationships/tags" Target="../tags/tag224.xml"/><Relationship Id="rId22" Type="http://schemas.openxmlformats.org/officeDocument/2006/relationships/image" Target="../media/image169.png"/><Relationship Id="rId27" Type="http://schemas.openxmlformats.org/officeDocument/2006/relationships/image" Target="../media/image185.png"/><Relationship Id="rId30" Type="http://schemas.openxmlformats.org/officeDocument/2006/relationships/image" Target="../media/image188.png"/><Relationship Id="rId8" Type="http://schemas.openxmlformats.org/officeDocument/2006/relationships/tags" Target="../tags/tag2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34.xml"/><Relationship Id="rId13" Type="http://schemas.openxmlformats.org/officeDocument/2006/relationships/image" Target="../media/image192.png"/><Relationship Id="rId18" Type="http://schemas.openxmlformats.org/officeDocument/2006/relationships/image" Target="../media/image197.png"/><Relationship Id="rId3" Type="http://schemas.openxmlformats.org/officeDocument/2006/relationships/tags" Target="../tags/tag229.xml"/><Relationship Id="rId21" Type="http://schemas.openxmlformats.org/officeDocument/2006/relationships/image" Target="../media/image200.png"/><Relationship Id="rId7" Type="http://schemas.openxmlformats.org/officeDocument/2006/relationships/tags" Target="../tags/tag23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96.png"/><Relationship Id="rId2" Type="http://schemas.openxmlformats.org/officeDocument/2006/relationships/tags" Target="../tags/tag228.xml"/><Relationship Id="rId16" Type="http://schemas.openxmlformats.org/officeDocument/2006/relationships/image" Target="../media/image195.png"/><Relationship Id="rId20" Type="http://schemas.openxmlformats.org/officeDocument/2006/relationships/image" Target="../media/image199.png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11" Type="http://schemas.openxmlformats.org/officeDocument/2006/relationships/tags" Target="../tags/tag237.xml"/><Relationship Id="rId5" Type="http://schemas.openxmlformats.org/officeDocument/2006/relationships/tags" Target="../tags/tag231.xml"/><Relationship Id="rId15" Type="http://schemas.openxmlformats.org/officeDocument/2006/relationships/image" Target="../media/image194.png"/><Relationship Id="rId23" Type="http://schemas.openxmlformats.org/officeDocument/2006/relationships/image" Target="../media/image202.png"/><Relationship Id="rId10" Type="http://schemas.openxmlformats.org/officeDocument/2006/relationships/tags" Target="../tags/tag236.xml"/><Relationship Id="rId19" Type="http://schemas.openxmlformats.org/officeDocument/2006/relationships/image" Target="../media/image198.png"/><Relationship Id="rId4" Type="http://schemas.openxmlformats.org/officeDocument/2006/relationships/tags" Target="../tags/tag230.xml"/><Relationship Id="rId9" Type="http://schemas.openxmlformats.org/officeDocument/2006/relationships/tags" Target="../tags/tag235.xml"/><Relationship Id="rId14" Type="http://schemas.openxmlformats.org/officeDocument/2006/relationships/image" Target="../media/image193.png"/><Relationship Id="rId22" Type="http://schemas.openxmlformats.org/officeDocument/2006/relationships/image" Target="../media/image20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13" Type="http://schemas.openxmlformats.org/officeDocument/2006/relationships/tags" Target="../tags/tag250.xml"/><Relationship Id="rId18" Type="http://schemas.openxmlformats.org/officeDocument/2006/relationships/image" Target="../media/image205.png"/><Relationship Id="rId26" Type="http://schemas.openxmlformats.org/officeDocument/2006/relationships/image" Target="../media/image213.png"/><Relationship Id="rId3" Type="http://schemas.openxmlformats.org/officeDocument/2006/relationships/tags" Target="../tags/tag240.xml"/><Relationship Id="rId21" Type="http://schemas.openxmlformats.org/officeDocument/2006/relationships/image" Target="../media/image208.png"/><Relationship Id="rId7" Type="http://schemas.openxmlformats.org/officeDocument/2006/relationships/tags" Target="../tags/tag244.xml"/><Relationship Id="rId12" Type="http://schemas.openxmlformats.org/officeDocument/2006/relationships/tags" Target="../tags/tag249.xml"/><Relationship Id="rId17" Type="http://schemas.openxmlformats.org/officeDocument/2006/relationships/image" Target="../media/image204.png"/><Relationship Id="rId25" Type="http://schemas.openxmlformats.org/officeDocument/2006/relationships/image" Target="../media/image212.png"/><Relationship Id="rId2" Type="http://schemas.openxmlformats.org/officeDocument/2006/relationships/tags" Target="../tags/tag239.xml"/><Relationship Id="rId16" Type="http://schemas.openxmlformats.org/officeDocument/2006/relationships/image" Target="../media/image203.jpeg"/><Relationship Id="rId20" Type="http://schemas.openxmlformats.org/officeDocument/2006/relationships/image" Target="../media/image207.png"/><Relationship Id="rId29" Type="http://schemas.openxmlformats.org/officeDocument/2006/relationships/image" Target="../media/image216.png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tags" Target="../tags/tag248.xml"/><Relationship Id="rId24" Type="http://schemas.openxmlformats.org/officeDocument/2006/relationships/image" Target="../media/image211.png"/><Relationship Id="rId5" Type="http://schemas.openxmlformats.org/officeDocument/2006/relationships/tags" Target="../tags/tag242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10.png"/><Relationship Id="rId28" Type="http://schemas.openxmlformats.org/officeDocument/2006/relationships/image" Target="../media/image215.png"/><Relationship Id="rId10" Type="http://schemas.openxmlformats.org/officeDocument/2006/relationships/tags" Target="../tags/tag247.xml"/><Relationship Id="rId19" Type="http://schemas.openxmlformats.org/officeDocument/2006/relationships/image" Target="../media/image206.png"/><Relationship Id="rId4" Type="http://schemas.openxmlformats.org/officeDocument/2006/relationships/tags" Target="../tags/tag241.xml"/><Relationship Id="rId9" Type="http://schemas.openxmlformats.org/officeDocument/2006/relationships/tags" Target="../tags/tag246.xml"/><Relationship Id="rId14" Type="http://schemas.openxmlformats.org/officeDocument/2006/relationships/tags" Target="../tags/tag251.xml"/><Relationship Id="rId22" Type="http://schemas.openxmlformats.org/officeDocument/2006/relationships/image" Target="../media/image209.png"/><Relationship Id="rId27" Type="http://schemas.openxmlformats.org/officeDocument/2006/relationships/image" Target="../media/image214.png"/><Relationship Id="rId30" Type="http://schemas.openxmlformats.org/officeDocument/2006/relationships/image" Target="../media/image2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tmp"/><Relationship Id="rId13" Type="http://schemas.openxmlformats.org/officeDocument/2006/relationships/image" Target="../media/image224.png"/><Relationship Id="rId3" Type="http://schemas.openxmlformats.org/officeDocument/2006/relationships/tags" Target="../tags/tag254.xml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22.png"/><Relationship Id="rId5" Type="http://schemas.openxmlformats.org/officeDocument/2006/relationships/tags" Target="../tags/tag256.xml"/><Relationship Id="rId10" Type="http://schemas.openxmlformats.org/officeDocument/2006/relationships/image" Target="../media/image221.png"/><Relationship Id="rId4" Type="http://schemas.openxmlformats.org/officeDocument/2006/relationships/tags" Target="../tags/tag255.xml"/><Relationship Id="rId9" Type="http://schemas.openxmlformats.org/officeDocument/2006/relationships/image" Target="../media/image220.tm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64.xml"/><Relationship Id="rId13" Type="http://schemas.openxmlformats.org/officeDocument/2006/relationships/image" Target="../media/image227.png"/><Relationship Id="rId18" Type="http://schemas.openxmlformats.org/officeDocument/2006/relationships/image" Target="../media/image232.png"/><Relationship Id="rId3" Type="http://schemas.openxmlformats.org/officeDocument/2006/relationships/tags" Target="../tags/tag259.xml"/><Relationship Id="rId7" Type="http://schemas.openxmlformats.org/officeDocument/2006/relationships/tags" Target="../tags/tag263.xml"/><Relationship Id="rId12" Type="http://schemas.openxmlformats.org/officeDocument/2006/relationships/image" Target="../media/image226.tmp"/><Relationship Id="rId17" Type="http://schemas.openxmlformats.org/officeDocument/2006/relationships/image" Target="../media/image231.png"/><Relationship Id="rId2" Type="http://schemas.openxmlformats.org/officeDocument/2006/relationships/tags" Target="../tags/tag258.xml"/><Relationship Id="rId16" Type="http://schemas.openxmlformats.org/officeDocument/2006/relationships/image" Target="../media/image230.png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image" Target="../media/image225.tmp"/><Relationship Id="rId5" Type="http://schemas.openxmlformats.org/officeDocument/2006/relationships/tags" Target="../tags/tag261.xml"/><Relationship Id="rId15" Type="http://schemas.openxmlformats.org/officeDocument/2006/relationships/image" Target="../media/image229.png"/><Relationship Id="rId10" Type="http://schemas.openxmlformats.org/officeDocument/2006/relationships/image" Target="../media/image218.png"/><Relationship Id="rId19" Type="http://schemas.openxmlformats.org/officeDocument/2006/relationships/image" Target="../media/image233.png"/><Relationship Id="rId4" Type="http://schemas.openxmlformats.org/officeDocument/2006/relationships/tags" Target="../tags/tag26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5.xml"/><Relationship Id="rId7" Type="http://schemas.openxmlformats.org/officeDocument/2006/relationships/image" Target="../media/image5.jpe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.png"/><Relationship Id="rId4" Type="http://schemas.openxmlformats.org/officeDocument/2006/relationships/tags" Target="../tags/tag6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9.xml"/><Relationship Id="rId18" Type="http://schemas.openxmlformats.org/officeDocument/2006/relationships/tags" Target="../tags/tag24.xml"/><Relationship Id="rId26" Type="http://schemas.openxmlformats.org/officeDocument/2006/relationships/tags" Target="../tags/tag32.xml"/><Relationship Id="rId39" Type="http://schemas.openxmlformats.org/officeDocument/2006/relationships/image" Target="../media/image18.png"/><Relationship Id="rId21" Type="http://schemas.openxmlformats.org/officeDocument/2006/relationships/tags" Target="../tags/tag27.xml"/><Relationship Id="rId34" Type="http://schemas.openxmlformats.org/officeDocument/2006/relationships/image" Target="../media/image13.png"/><Relationship Id="rId42" Type="http://schemas.openxmlformats.org/officeDocument/2006/relationships/image" Target="../media/image21.png"/><Relationship Id="rId47" Type="http://schemas.openxmlformats.org/officeDocument/2006/relationships/image" Target="../media/image26.png"/><Relationship Id="rId50" Type="http://schemas.openxmlformats.org/officeDocument/2006/relationships/image" Target="../media/image29.png"/><Relationship Id="rId55" Type="http://schemas.openxmlformats.org/officeDocument/2006/relationships/image" Target="../media/image34.png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29" Type="http://schemas.openxmlformats.org/officeDocument/2006/relationships/notesSlide" Target="../notesSlides/notesSlide1.xml"/><Relationship Id="rId11" Type="http://schemas.openxmlformats.org/officeDocument/2006/relationships/tags" Target="../tags/tag17.xml"/><Relationship Id="rId24" Type="http://schemas.openxmlformats.org/officeDocument/2006/relationships/tags" Target="../tags/tag30.xml"/><Relationship Id="rId32" Type="http://schemas.openxmlformats.org/officeDocument/2006/relationships/image" Target="../media/image11.png"/><Relationship Id="rId37" Type="http://schemas.openxmlformats.org/officeDocument/2006/relationships/image" Target="../media/image16.png"/><Relationship Id="rId40" Type="http://schemas.openxmlformats.org/officeDocument/2006/relationships/image" Target="../media/image19.png"/><Relationship Id="rId45" Type="http://schemas.openxmlformats.org/officeDocument/2006/relationships/image" Target="../media/image24.png"/><Relationship Id="rId53" Type="http://schemas.openxmlformats.org/officeDocument/2006/relationships/image" Target="../media/image32.png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19" Type="http://schemas.openxmlformats.org/officeDocument/2006/relationships/tags" Target="../tags/tag25.xml"/><Relationship Id="rId31" Type="http://schemas.openxmlformats.org/officeDocument/2006/relationships/image" Target="../media/image10.png"/><Relationship Id="rId44" Type="http://schemas.openxmlformats.org/officeDocument/2006/relationships/image" Target="../media/image23.png"/><Relationship Id="rId52" Type="http://schemas.openxmlformats.org/officeDocument/2006/relationships/image" Target="../media/image31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Relationship Id="rId22" Type="http://schemas.openxmlformats.org/officeDocument/2006/relationships/tags" Target="../tags/tag28.xml"/><Relationship Id="rId27" Type="http://schemas.openxmlformats.org/officeDocument/2006/relationships/tags" Target="../tags/tag33.xml"/><Relationship Id="rId30" Type="http://schemas.openxmlformats.org/officeDocument/2006/relationships/image" Target="../media/image9.png"/><Relationship Id="rId35" Type="http://schemas.openxmlformats.org/officeDocument/2006/relationships/image" Target="../media/image14.png"/><Relationship Id="rId43" Type="http://schemas.openxmlformats.org/officeDocument/2006/relationships/image" Target="../media/image22.png"/><Relationship Id="rId48" Type="http://schemas.openxmlformats.org/officeDocument/2006/relationships/image" Target="../media/image27.png"/><Relationship Id="rId8" Type="http://schemas.openxmlformats.org/officeDocument/2006/relationships/tags" Target="../tags/tag14.xml"/><Relationship Id="rId51" Type="http://schemas.openxmlformats.org/officeDocument/2006/relationships/image" Target="../media/image30.png"/><Relationship Id="rId3" Type="http://schemas.openxmlformats.org/officeDocument/2006/relationships/tags" Target="../tags/tag9.xml"/><Relationship Id="rId12" Type="http://schemas.openxmlformats.org/officeDocument/2006/relationships/tags" Target="../tags/tag18.xml"/><Relationship Id="rId17" Type="http://schemas.openxmlformats.org/officeDocument/2006/relationships/tags" Target="../tags/tag23.xml"/><Relationship Id="rId25" Type="http://schemas.openxmlformats.org/officeDocument/2006/relationships/tags" Target="../tags/tag31.xml"/><Relationship Id="rId33" Type="http://schemas.openxmlformats.org/officeDocument/2006/relationships/image" Target="../media/image12.png"/><Relationship Id="rId38" Type="http://schemas.openxmlformats.org/officeDocument/2006/relationships/image" Target="../media/image17.png"/><Relationship Id="rId46" Type="http://schemas.openxmlformats.org/officeDocument/2006/relationships/image" Target="../media/image25.png"/><Relationship Id="rId20" Type="http://schemas.openxmlformats.org/officeDocument/2006/relationships/tags" Target="../tags/tag26.xml"/><Relationship Id="rId41" Type="http://schemas.openxmlformats.org/officeDocument/2006/relationships/image" Target="../media/image20.png"/><Relationship Id="rId54" Type="http://schemas.openxmlformats.org/officeDocument/2006/relationships/image" Target="../media/image33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5" Type="http://schemas.openxmlformats.org/officeDocument/2006/relationships/tags" Target="../tags/tag21.xml"/><Relationship Id="rId23" Type="http://schemas.openxmlformats.org/officeDocument/2006/relationships/tags" Target="../tags/tag29.xml"/><Relationship Id="rId28" Type="http://schemas.openxmlformats.org/officeDocument/2006/relationships/slideLayout" Target="../slideLayouts/slideLayout2.xml"/><Relationship Id="rId36" Type="http://schemas.openxmlformats.org/officeDocument/2006/relationships/image" Target="../media/image15.png"/><Relationship Id="rId4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46.xml"/><Relationship Id="rId18" Type="http://schemas.openxmlformats.org/officeDocument/2006/relationships/tags" Target="../tags/tag51.xml"/><Relationship Id="rId26" Type="http://schemas.openxmlformats.org/officeDocument/2006/relationships/tags" Target="../tags/tag59.xml"/><Relationship Id="rId39" Type="http://schemas.openxmlformats.org/officeDocument/2006/relationships/image" Target="../media/image38.png"/><Relationship Id="rId21" Type="http://schemas.openxmlformats.org/officeDocument/2006/relationships/tags" Target="../tags/tag54.xml"/><Relationship Id="rId34" Type="http://schemas.openxmlformats.org/officeDocument/2006/relationships/slideLayout" Target="../slideLayouts/slideLayout2.xml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63" Type="http://schemas.openxmlformats.org/officeDocument/2006/relationships/image" Target="../media/image62.png"/><Relationship Id="rId7" Type="http://schemas.openxmlformats.org/officeDocument/2006/relationships/tags" Target="../tags/tag40.xml"/><Relationship Id="rId2" Type="http://schemas.openxmlformats.org/officeDocument/2006/relationships/tags" Target="../tags/tag35.xml"/><Relationship Id="rId16" Type="http://schemas.openxmlformats.org/officeDocument/2006/relationships/tags" Target="../tags/tag49.xml"/><Relationship Id="rId29" Type="http://schemas.openxmlformats.org/officeDocument/2006/relationships/tags" Target="../tags/tag62.xml"/><Relationship Id="rId11" Type="http://schemas.openxmlformats.org/officeDocument/2006/relationships/tags" Target="../tags/tag44.xml"/><Relationship Id="rId24" Type="http://schemas.openxmlformats.org/officeDocument/2006/relationships/tags" Target="../tags/tag57.xml"/><Relationship Id="rId32" Type="http://schemas.openxmlformats.org/officeDocument/2006/relationships/tags" Target="../tags/tag65.xml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5" Type="http://schemas.openxmlformats.org/officeDocument/2006/relationships/tags" Target="../tags/tag38.xml"/><Relationship Id="rId61" Type="http://schemas.openxmlformats.org/officeDocument/2006/relationships/image" Target="../media/image60.png"/><Relationship Id="rId19" Type="http://schemas.openxmlformats.org/officeDocument/2006/relationships/tags" Target="../tags/tag52.xml"/><Relationship Id="rId14" Type="http://schemas.openxmlformats.org/officeDocument/2006/relationships/tags" Target="../tags/tag47.xml"/><Relationship Id="rId22" Type="http://schemas.openxmlformats.org/officeDocument/2006/relationships/tags" Target="../tags/tag55.xml"/><Relationship Id="rId27" Type="http://schemas.openxmlformats.org/officeDocument/2006/relationships/tags" Target="../tags/tag60.xml"/><Relationship Id="rId30" Type="http://schemas.openxmlformats.org/officeDocument/2006/relationships/tags" Target="../tags/tag63.xml"/><Relationship Id="rId35" Type="http://schemas.openxmlformats.org/officeDocument/2006/relationships/image" Target="../media/image19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8" Type="http://schemas.openxmlformats.org/officeDocument/2006/relationships/tags" Target="../tags/tag41.xml"/><Relationship Id="rId51" Type="http://schemas.openxmlformats.org/officeDocument/2006/relationships/image" Target="../media/image50.png"/><Relationship Id="rId3" Type="http://schemas.openxmlformats.org/officeDocument/2006/relationships/tags" Target="../tags/tag36.xml"/><Relationship Id="rId12" Type="http://schemas.openxmlformats.org/officeDocument/2006/relationships/tags" Target="../tags/tag45.xml"/><Relationship Id="rId17" Type="http://schemas.openxmlformats.org/officeDocument/2006/relationships/tags" Target="../tags/tag50.xml"/><Relationship Id="rId25" Type="http://schemas.openxmlformats.org/officeDocument/2006/relationships/tags" Target="../tags/tag58.xml"/><Relationship Id="rId33" Type="http://schemas.openxmlformats.org/officeDocument/2006/relationships/tags" Target="../tags/tag66.xml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png"/><Relationship Id="rId20" Type="http://schemas.openxmlformats.org/officeDocument/2006/relationships/tags" Target="../tags/tag53.xml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5" Type="http://schemas.openxmlformats.org/officeDocument/2006/relationships/tags" Target="../tags/tag48.xml"/><Relationship Id="rId23" Type="http://schemas.openxmlformats.org/officeDocument/2006/relationships/tags" Target="../tags/tag56.xml"/><Relationship Id="rId28" Type="http://schemas.openxmlformats.org/officeDocument/2006/relationships/tags" Target="../tags/tag61.xml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10" Type="http://schemas.openxmlformats.org/officeDocument/2006/relationships/tags" Target="../tags/tag43.xml"/><Relationship Id="rId31" Type="http://schemas.openxmlformats.org/officeDocument/2006/relationships/tags" Target="../tags/tag64.xml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4" Type="http://schemas.openxmlformats.org/officeDocument/2006/relationships/tags" Target="../tags/tag37.xml"/><Relationship Id="rId9" Type="http://schemas.openxmlformats.org/officeDocument/2006/relationships/tags" Target="../tags/tag4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79.xml"/><Relationship Id="rId18" Type="http://schemas.openxmlformats.org/officeDocument/2006/relationships/tags" Target="../tags/tag84.xml"/><Relationship Id="rId26" Type="http://schemas.openxmlformats.org/officeDocument/2006/relationships/tags" Target="../tags/tag92.xml"/><Relationship Id="rId39" Type="http://schemas.openxmlformats.org/officeDocument/2006/relationships/image" Target="../media/image56.png"/><Relationship Id="rId21" Type="http://schemas.openxmlformats.org/officeDocument/2006/relationships/tags" Target="../tags/tag87.xml"/><Relationship Id="rId34" Type="http://schemas.openxmlformats.org/officeDocument/2006/relationships/tags" Target="../tags/tag100.xml"/><Relationship Id="rId42" Type="http://schemas.openxmlformats.org/officeDocument/2006/relationships/image" Target="../media/image65.png"/><Relationship Id="rId47" Type="http://schemas.openxmlformats.org/officeDocument/2006/relationships/image" Target="../media/image68.png"/><Relationship Id="rId50" Type="http://schemas.openxmlformats.org/officeDocument/2006/relationships/image" Target="../media/image69.png"/><Relationship Id="rId55" Type="http://schemas.openxmlformats.org/officeDocument/2006/relationships/image" Target="../media/image74.png"/><Relationship Id="rId7" Type="http://schemas.openxmlformats.org/officeDocument/2006/relationships/tags" Target="../tags/tag73.xml"/><Relationship Id="rId2" Type="http://schemas.openxmlformats.org/officeDocument/2006/relationships/tags" Target="../tags/tag68.xml"/><Relationship Id="rId16" Type="http://schemas.openxmlformats.org/officeDocument/2006/relationships/tags" Target="../tags/tag82.xml"/><Relationship Id="rId29" Type="http://schemas.openxmlformats.org/officeDocument/2006/relationships/tags" Target="../tags/tag95.xml"/><Relationship Id="rId11" Type="http://schemas.openxmlformats.org/officeDocument/2006/relationships/tags" Target="../tags/tag77.xml"/><Relationship Id="rId24" Type="http://schemas.openxmlformats.org/officeDocument/2006/relationships/tags" Target="../tags/tag90.xml"/><Relationship Id="rId32" Type="http://schemas.openxmlformats.org/officeDocument/2006/relationships/tags" Target="../tags/tag98.xml"/><Relationship Id="rId37" Type="http://schemas.openxmlformats.org/officeDocument/2006/relationships/image" Target="../media/image54.png"/><Relationship Id="rId40" Type="http://schemas.openxmlformats.org/officeDocument/2006/relationships/image" Target="../media/image57.png"/><Relationship Id="rId45" Type="http://schemas.openxmlformats.org/officeDocument/2006/relationships/image" Target="../media/image60.png"/><Relationship Id="rId53" Type="http://schemas.openxmlformats.org/officeDocument/2006/relationships/image" Target="../media/image72.png"/><Relationship Id="rId58" Type="http://schemas.openxmlformats.org/officeDocument/2006/relationships/image" Target="../media/image77.png"/><Relationship Id="rId5" Type="http://schemas.openxmlformats.org/officeDocument/2006/relationships/tags" Target="../tags/tag71.xml"/><Relationship Id="rId19" Type="http://schemas.openxmlformats.org/officeDocument/2006/relationships/tags" Target="../tags/tag85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tags" Target="../tags/tag80.xml"/><Relationship Id="rId22" Type="http://schemas.openxmlformats.org/officeDocument/2006/relationships/tags" Target="../tags/tag88.xml"/><Relationship Id="rId27" Type="http://schemas.openxmlformats.org/officeDocument/2006/relationships/tags" Target="../tags/tag93.xml"/><Relationship Id="rId30" Type="http://schemas.openxmlformats.org/officeDocument/2006/relationships/tags" Target="../tags/tag96.xml"/><Relationship Id="rId35" Type="http://schemas.openxmlformats.org/officeDocument/2006/relationships/slideLayout" Target="../slideLayouts/slideLayout2.xml"/><Relationship Id="rId43" Type="http://schemas.openxmlformats.org/officeDocument/2006/relationships/image" Target="../media/image66.png"/><Relationship Id="rId48" Type="http://schemas.openxmlformats.org/officeDocument/2006/relationships/image" Target="../media/image61.png"/><Relationship Id="rId56" Type="http://schemas.openxmlformats.org/officeDocument/2006/relationships/image" Target="../media/image75.png"/><Relationship Id="rId8" Type="http://schemas.openxmlformats.org/officeDocument/2006/relationships/tags" Target="../tags/tag74.xml"/><Relationship Id="rId51" Type="http://schemas.openxmlformats.org/officeDocument/2006/relationships/image" Target="../media/image70.png"/><Relationship Id="rId3" Type="http://schemas.openxmlformats.org/officeDocument/2006/relationships/tags" Target="../tags/tag69.xml"/><Relationship Id="rId12" Type="http://schemas.openxmlformats.org/officeDocument/2006/relationships/tags" Target="../tags/tag78.xml"/><Relationship Id="rId17" Type="http://schemas.openxmlformats.org/officeDocument/2006/relationships/tags" Target="../tags/tag83.xml"/><Relationship Id="rId25" Type="http://schemas.openxmlformats.org/officeDocument/2006/relationships/tags" Target="../tags/tag91.xml"/><Relationship Id="rId33" Type="http://schemas.openxmlformats.org/officeDocument/2006/relationships/tags" Target="../tags/tag99.xml"/><Relationship Id="rId38" Type="http://schemas.openxmlformats.org/officeDocument/2006/relationships/image" Target="../media/image64.png"/><Relationship Id="rId46" Type="http://schemas.openxmlformats.org/officeDocument/2006/relationships/image" Target="../media/image67.png"/><Relationship Id="rId59" Type="http://schemas.openxmlformats.org/officeDocument/2006/relationships/image" Target="../media/image78.png"/><Relationship Id="rId20" Type="http://schemas.openxmlformats.org/officeDocument/2006/relationships/tags" Target="../tags/tag86.xml"/><Relationship Id="rId41" Type="http://schemas.openxmlformats.org/officeDocument/2006/relationships/image" Target="../media/image58.png"/><Relationship Id="rId54" Type="http://schemas.openxmlformats.org/officeDocument/2006/relationships/image" Target="../media/image73.pn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5" Type="http://schemas.openxmlformats.org/officeDocument/2006/relationships/tags" Target="../tags/tag81.xml"/><Relationship Id="rId23" Type="http://schemas.openxmlformats.org/officeDocument/2006/relationships/tags" Target="../tags/tag89.xml"/><Relationship Id="rId28" Type="http://schemas.openxmlformats.org/officeDocument/2006/relationships/tags" Target="../tags/tag94.xml"/><Relationship Id="rId36" Type="http://schemas.openxmlformats.org/officeDocument/2006/relationships/notesSlide" Target="../notesSlides/notesSlide2.xml"/><Relationship Id="rId49" Type="http://schemas.openxmlformats.org/officeDocument/2006/relationships/image" Target="../media/image62.png"/><Relationship Id="rId57" Type="http://schemas.openxmlformats.org/officeDocument/2006/relationships/image" Target="../media/image76.png"/><Relationship Id="rId10" Type="http://schemas.openxmlformats.org/officeDocument/2006/relationships/tags" Target="../tags/tag76.xml"/><Relationship Id="rId31" Type="http://schemas.openxmlformats.org/officeDocument/2006/relationships/tags" Target="../tags/tag97.xml"/><Relationship Id="rId44" Type="http://schemas.openxmlformats.org/officeDocument/2006/relationships/image" Target="../media/image59.png"/><Relationship Id="rId52" Type="http://schemas.openxmlformats.org/officeDocument/2006/relationships/image" Target="../media/image71.png"/><Relationship Id="rId60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113.xml"/><Relationship Id="rId18" Type="http://schemas.openxmlformats.org/officeDocument/2006/relationships/tags" Target="../tags/tag118.xml"/><Relationship Id="rId26" Type="http://schemas.openxmlformats.org/officeDocument/2006/relationships/image" Target="../media/image82.png"/><Relationship Id="rId39" Type="http://schemas.openxmlformats.org/officeDocument/2006/relationships/image" Target="../media/image94.png"/><Relationship Id="rId21" Type="http://schemas.openxmlformats.org/officeDocument/2006/relationships/tags" Target="../tags/tag121.xml"/><Relationship Id="rId34" Type="http://schemas.openxmlformats.org/officeDocument/2006/relationships/image" Target="../media/image89.png"/><Relationship Id="rId42" Type="http://schemas.openxmlformats.org/officeDocument/2006/relationships/image" Target="../media/image79.png"/><Relationship Id="rId7" Type="http://schemas.openxmlformats.org/officeDocument/2006/relationships/tags" Target="../tags/tag107.xml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20" Type="http://schemas.openxmlformats.org/officeDocument/2006/relationships/tags" Target="../tags/tag120.xml"/><Relationship Id="rId29" Type="http://schemas.openxmlformats.org/officeDocument/2006/relationships/image" Target="../media/image85.png"/><Relationship Id="rId41" Type="http://schemas.openxmlformats.org/officeDocument/2006/relationships/image" Target="../media/image96.png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24" Type="http://schemas.openxmlformats.org/officeDocument/2006/relationships/image" Target="../media/image80.png"/><Relationship Id="rId32" Type="http://schemas.openxmlformats.org/officeDocument/2006/relationships/image" Target="../media/image87.png"/><Relationship Id="rId37" Type="http://schemas.openxmlformats.org/officeDocument/2006/relationships/image" Target="../media/image92.png"/><Relationship Id="rId40" Type="http://schemas.openxmlformats.org/officeDocument/2006/relationships/image" Target="../media/image95.png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84.png"/><Relationship Id="rId36" Type="http://schemas.openxmlformats.org/officeDocument/2006/relationships/image" Target="../media/image91.png"/><Relationship Id="rId10" Type="http://schemas.openxmlformats.org/officeDocument/2006/relationships/tags" Target="../tags/tag110.xml"/><Relationship Id="rId19" Type="http://schemas.openxmlformats.org/officeDocument/2006/relationships/tags" Target="../tags/tag119.xml"/><Relationship Id="rId31" Type="http://schemas.openxmlformats.org/officeDocument/2006/relationships/image" Target="../media/image86.png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Relationship Id="rId22" Type="http://schemas.openxmlformats.org/officeDocument/2006/relationships/tags" Target="../tags/tag122.xml"/><Relationship Id="rId27" Type="http://schemas.openxmlformats.org/officeDocument/2006/relationships/image" Target="../media/image83.png"/><Relationship Id="rId30" Type="http://schemas.openxmlformats.org/officeDocument/2006/relationships/image" Target="../media/image60.png"/><Relationship Id="rId35" Type="http://schemas.openxmlformats.org/officeDocument/2006/relationships/image" Target="../media/image90.png"/><Relationship Id="rId43" Type="http://schemas.openxmlformats.org/officeDocument/2006/relationships/image" Target="../media/image97.tmp"/><Relationship Id="rId8" Type="http://schemas.openxmlformats.org/officeDocument/2006/relationships/tags" Target="../tags/tag108.xml"/><Relationship Id="rId3" Type="http://schemas.openxmlformats.org/officeDocument/2006/relationships/tags" Target="../tags/tag103.xml"/><Relationship Id="rId12" Type="http://schemas.openxmlformats.org/officeDocument/2006/relationships/tags" Target="../tags/tag112.xml"/><Relationship Id="rId17" Type="http://schemas.openxmlformats.org/officeDocument/2006/relationships/tags" Target="../tags/tag117.xml"/><Relationship Id="rId25" Type="http://schemas.openxmlformats.org/officeDocument/2006/relationships/image" Target="../media/image81.png"/><Relationship Id="rId33" Type="http://schemas.openxmlformats.org/officeDocument/2006/relationships/image" Target="../media/image88.png"/><Relationship Id="rId38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135.xml"/><Relationship Id="rId18" Type="http://schemas.openxmlformats.org/officeDocument/2006/relationships/tags" Target="../tags/tag140.xml"/><Relationship Id="rId26" Type="http://schemas.openxmlformats.org/officeDocument/2006/relationships/tags" Target="../tags/tag148.xml"/><Relationship Id="rId39" Type="http://schemas.openxmlformats.org/officeDocument/2006/relationships/image" Target="../media/image106.png"/><Relationship Id="rId21" Type="http://schemas.openxmlformats.org/officeDocument/2006/relationships/tags" Target="../tags/tag143.xml"/><Relationship Id="rId34" Type="http://schemas.openxmlformats.org/officeDocument/2006/relationships/image" Target="../media/image101.png"/><Relationship Id="rId42" Type="http://schemas.openxmlformats.org/officeDocument/2006/relationships/image" Target="../media/image109.png"/><Relationship Id="rId47" Type="http://schemas.openxmlformats.org/officeDocument/2006/relationships/image" Target="../media/image114.png"/><Relationship Id="rId50" Type="http://schemas.openxmlformats.org/officeDocument/2006/relationships/image" Target="../media/image117.png"/><Relationship Id="rId55" Type="http://schemas.openxmlformats.org/officeDocument/2006/relationships/image" Target="../media/image122.png"/><Relationship Id="rId7" Type="http://schemas.openxmlformats.org/officeDocument/2006/relationships/tags" Target="../tags/tag129.xml"/><Relationship Id="rId2" Type="http://schemas.openxmlformats.org/officeDocument/2006/relationships/tags" Target="../tags/tag124.xml"/><Relationship Id="rId16" Type="http://schemas.openxmlformats.org/officeDocument/2006/relationships/tags" Target="../tags/tag138.xml"/><Relationship Id="rId29" Type="http://schemas.openxmlformats.org/officeDocument/2006/relationships/slideLayout" Target="../slideLayouts/slideLayout2.xml"/><Relationship Id="rId11" Type="http://schemas.openxmlformats.org/officeDocument/2006/relationships/tags" Target="../tags/tag133.xml"/><Relationship Id="rId24" Type="http://schemas.openxmlformats.org/officeDocument/2006/relationships/tags" Target="../tags/tag146.xml"/><Relationship Id="rId32" Type="http://schemas.openxmlformats.org/officeDocument/2006/relationships/image" Target="../media/image99.png"/><Relationship Id="rId37" Type="http://schemas.openxmlformats.org/officeDocument/2006/relationships/image" Target="../media/image104.png"/><Relationship Id="rId40" Type="http://schemas.openxmlformats.org/officeDocument/2006/relationships/image" Target="../media/image107.png"/><Relationship Id="rId45" Type="http://schemas.openxmlformats.org/officeDocument/2006/relationships/image" Target="../media/image112.png"/><Relationship Id="rId53" Type="http://schemas.openxmlformats.org/officeDocument/2006/relationships/image" Target="../media/image120.png"/><Relationship Id="rId5" Type="http://schemas.openxmlformats.org/officeDocument/2006/relationships/tags" Target="../tags/tag127.xml"/><Relationship Id="rId10" Type="http://schemas.openxmlformats.org/officeDocument/2006/relationships/tags" Target="../tags/tag132.xml"/><Relationship Id="rId19" Type="http://schemas.openxmlformats.org/officeDocument/2006/relationships/tags" Target="../tags/tag141.xml"/><Relationship Id="rId31" Type="http://schemas.openxmlformats.org/officeDocument/2006/relationships/image" Target="../media/image98.png"/><Relationship Id="rId44" Type="http://schemas.openxmlformats.org/officeDocument/2006/relationships/image" Target="../media/image111.png"/><Relationship Id="rId52" Type="http://schemas.openxmlformats.org/officeDocument/2006/relationships/image" Target="../media/image119.png"/><Relationship Id="rId4" Type="http://schemas.openxmlformats.org/officeDocument/2006/relationships/tags" Target="../tags/tag126.xml"/><Relationship Id="rId9" Type="http://schemas.openxmlformats.org/officeDocument/2006/relationships/tags" Target="../tags/tag131.xml"/><Relationship Id="rId14" Type="http://schemas.openxmlformats.org/officeDocument/2006/relationships/tags" Target="../tags/tag136.xml"/><Relationship Id="rId22" Type="http://schemas.openxmlformats.org/officeDocument/2006/relationships/tags" Target="../tags/tag144.xml"/><Relationship Id="rId27" Type="http://schemas.openxmlformats.org/officeDocument/2006/relationships/tags" Target="../tags/tag149.xml"/><Relationship Id="rId30" Type="http://schemas.openxmlformats.org/officeDocument/2006/relationships/image" Target="../media/image19.png"/><Relationship Id="rId35" Type="http://schemas.openxmlformats.org/officeDocument/2006/relationships/image" Target="../media/image102.png"/><Relationship Id="rId43" Type="http://schemas.openxmlformats.org/officeDocument/2006/relationships/image" Target="../media/image110.png"/><Relationship Id="rId48" Type="http://schemas.openxmlformats.org/officeDocument/2006/relationships/image" Target="../media/image115.png"/><Relationship Id="rId56" Type="http://schemas.openxmlformats.org/officeDocument/2006/relationships/image" Target="../media/image123.png"/><Relationship Id="rId8" Type="http://schemas.openxmlformats.org/officeDocument/2006/relationships/tags" Target="../tags/tag130.xml"/><Relationship Id="rId51" Type="http://schemas.openxmlformats.org/officeDocument/2006/relationships/image" Target="../media/image118.png"/><Relationship Id="rId3" Type="http://schemas.openxmlformats.org/officeDocument/2006/relationships/tags" Target="../tags/tag125.xml"/><Relationship Id="rId12" Type="http://schemas.openxmlformats.org/officeDocument/2006/relationships/tags" Target="../tags/tag134.xml"/><Relationship Id="rId17" Type="http://schemas.openxmlformats.org/officeDocument/2006/relationships/tags" Target="../tags/tag139.xml"/><Relationship Id="rId25" Type="http://schemas.openxmlformats.org/officeDocument/2006/relationships/tags" Target="../tags/tag147.xml"/><Relationship Id="rId33" Type="http://schemas.openxmlformats.org/officeDocument/2006/relationships/image" Target="../media/image100.png"/><Relationship Id="rId38" Type="http://schemas.openxmlformats.org/officeDocument/2006/relationships/image" Target="../media/image105.png"/><Relationship Id="rId46" Type="http://schemas.openxmlformats.org/officeDocument/2006/relationships/image" Target="../media/image113.png"/><Relationship Id="rId20" Type="http://schemas.openxmlformats.org/officeDocument/2006/relationships/tags" Target="../tags/tag142.xml"/><Relationship Id="rId41" Type="http://schemas.openxmlformats.org/officeDocument/2006/relationships/image" Target="../media/image108.png"/><Relationship Id="rId54" Type="http://schemas.openxmlformats.org/officeDocument/2006/relationships/image" Target="../media/image121.png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5" Type="http://schemas.openxmlformats.org/officeDocument/2006/relationships/tags" Target="../tags/tag137.xml"/><Relationship Id="rId23" Type="http://schemas.openxmlformats.org/officeDocument/2006/relationships/tags" Target="../tags/tag145.xml"/><Relationship Id="rId28" Type="http://schemas.openxmlformats.org/officeDocument/2006/relationships/tags" Target="../tags/tag150.xml"/><Relationship Id="rId36" Type="http://schemas.openxmlformats.org/officeDocument/2006/relationships/image" Target="../media/image103.jpeg"/><Relationship Id="rId49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" Type="http://schemas.openxmlformats.org/officeDocument/2006/relationships/tags" Target="../tags/tag152.xml"/><Relationship Id="rId16" Type="http://schemas.openxmlformats.org/officeDocument/2006/relationships/image" Target="../media/image129.png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image" Target="../media/image124.png"/><Relationship Id="rId5" Type="http://schemas.openxmlformats.org/officeDocument/2006/relationships/tags" Target="../tags/tag155.xml"/><Relationship Id="rId15" Type="http://schemas.openxmlformats.org/officeDocument/2006/relationships/image" Target="../media/image128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32.png"/><Relationship Id="rId4" Type="http://schemas.openxmlformats.org/officeDocument/2006/relationships/tags" Target="../tags/tag154.xml"/><Relationship Id="rId9" Type="http://schemas.openxmlformats.org/officeDocument/2006/relationships/tags" Target="../tags/tag159.xml"/><Relationship Id="rId14" Type="http://schemas.openxmlformats.org/officeDocument/2006/relationships/image" Target="../media/image12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172.xml"/><Relationship Id="rId18" Type="http://schemas.openxmlformats.org/officeDocument/2006/relationships/notesSlide" Target="../notesSlides/notesSlide3.xml"/><Relationship Id="rId26" Type="http://schemas.openxmlformats.org/officeDocument/2006/relationships/image" Target="../media/image140.png"/><Relationship Id="rId3" Type="http://schemas.openxmlformats.org/officeDocument/2006/relationships/tags" Target="../tags/tag162.xml"/><Relationship Id="rId21" Type="http://schemas.openxmlformats.org/officeDocument/2006/relationships/image" Target="../media/image135.png"/><Relationship Id="rId34" Type="http://schemas.openxmlformats.org/officeDocument/2006/relationships/image" Target="../media/image148.png"/><Relationship Id="rId7" Type="http://schemas.openxmlformats.org/officeDocument/2006/relationships/tags" Target="../tags/tag166.xml"/><Relationship Id="rId12" Type="http://schemas.openxmlformats.org/officeDocument/2006/relationships/tags" Target="../tags/tag171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2" Type="http://schemas.openxmlformats.org/officeDocument/2006/relationships/tags" Target="../tags/tag161.xml"/><Relationship Id="rId16" Type="http://schemas.openxmlformats.org/officeDocument/2006/relationships/tags" Target="../tags/tag175.xml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tags" Target="../tags/tag170.xml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5" Type="http://schemas.openxmlformats.org/officeDocument/2006/relationships/tags" Target="../tags/tag164.xml"/><Relationship Id="rId15" Type="http://schemas.openxmlformats.org/officeDocument/2006/relationships/tags" Target="../tags/tag174.xml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tags" Target="../tags/tag169.xml"/><Relationship Id="rId19" Type="http://schemas.openxmlformats.org/officeDocument/2006/relationships/image" Target="../media/image133.png"/><Relationship Id="rId31" Type="http://schemas.openxmlformats.org/officeDocument/2006/relationships/image" Target="../media/image145.png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4" Type="http://schemas.openxmlformats.org/officeDocument/2006/relationships/tags" Target="../tags/tag173.xml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8" Type="http://schemas.openxmlformats.org/officeDocument/2006/relationships/tags" Target="../tags/tag1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53" y="3192969"/>
            <a:ext cx="5745861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01415"/>
            <a:ext cx="1640205" cy="18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834" y="294447"/>
            <a:ext cx="794766" cy="26136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14400"/>
            <a:ext cx="5859780" cy="264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5" y="1334256"/>
            <a:ext cx="2055495" cy="175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31663"/>
            <a:ext cx="5977890" cy="2305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6" y="2737208"/>
            <a:ext cx="2636520" cy="2266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527928"/>
            <a:ext cx="1354455" cy="6934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171" y="2527928"/>
            <a:ext cx="1668780" cy="6934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91" y="2816535"/>
            <a:ext cx="712470" cy="1162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455663"/>
            <a:ext cx="4564380" cy="2305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85" y="4480553"/>
            <a:ext cx="2773680" cy="228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85" y="4286243"/>
            <a:ext cx="1567815" cy="69342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577" y="977639"/>
            <a:ext cx="2198370" cy="182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987" y="1325710"/>
            <a:ext cx="5133975" cy="23241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099" y="4286243"/>
            <a:ext cx="2306955" cy="69342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92" y="5817863"/>
            <a:ext cx="1832610" cy="1866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488" y="5601074"/>
            <a:ext cx="2729865" cy="6934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759" y="5846955"/>
            <a:ext cx="1952816" cy="16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4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834" y="294447"/>
            <a:ext cx="794766" cy="2613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92" y="1001649"/>
            <a:ext cx="1832610" cy="1866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088" y="784860"/>
            <a:ext cx="2729865" cy="69342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71831"/>
            <a:ext cx="889635" cy="23622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90367"/>
            <a:ext cx="678180" cy="152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9343" y="2610993"/>
            <a:ext cx="278701" cy="31432"/>
          </a:xfrm>
          <a:prstGeom prst="rect">
            <a:avLst/>
          </a:prstGeom>
        </p:spPr>
      </p:pic>
      <p:sp>
        <p:nvSpPr>
          <p:cNvPr id="14" name="Left Bracket 13"/>
          <p:cNvSpPr/>
          <p:nvPr/>
        </p:nvSpPr>
        <p:spPr>
          <a:xfrm>
            <a:off x="1566077" y="1975865"/>
            <a:ext cx="45719" cy="129540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ket 14"/>
          <p:cNvSpPr/>
          <p:nvPr/>
        </p:nvSpPr>
        <p:spPr>
          <a:xfrm>
            <a:off x="3697891" y="1991105"/>
            <a:ext cx="45719" cy="1295400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86" y="2952367"/>
            <a:ext cx="702945" cy="15430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670566" y="2233039"/>
            <a:ext cx="3975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699490" y="2995991"/>
            <a:ext cx="3975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199067" y="2248279"/>
            <a:ext cx="3975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227991" y="3011231"/>
            <a:ext cx="3975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2651378"/>
            <a:ext cx="28575" cy="285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142" y="1921355"/>
            <a:ext cx="1017270" cy="182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973" y="1707641"/>
            <a:ext cx="2729865" cy="6934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60" y="2512124"/>
            <a:ext cx="1771650" cy="4533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060" y="2522030"/>
            <a:ext cx="1653540" cy="45339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860" y="3118485"/>
            <a:ext cx="4173093" cy="2571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81450"/>
            <a:ext cx="8265795" cy="53721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04" y="4899660"/>
            <a:ext cx="7903845" cy="2324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04" y="5585460"/>
            <a:ext cx="7509510" cy="32385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5" y="6195060"/>
            <a:ext cx="3627882" cy="20574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523" y="6195290"/>
            <a:ext cx="3365564" cy="16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5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261" y="294446"/>
            <a:ext cx="3776472" cy="248031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" y="963933"/>
            <a:ext cx="5871210" cy="264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43766"/>
            <a:ext cx="889635" cy="18478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77" y="2057399"/>
            <a:ext cx="28575" cy="28575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1718477" y="1447800"/>
            <a:ext cx="1544954" cy="1295400"/>
            <a:chOff x="1906905" y="2333626"/>
            <a:chExt cx="1544954" cy="1295400"/>
          </a:xfrm>
        </p:grpSpPr>
        <p:pic>
          <p:nvPicPr>
            <p:cNvPr id="23" name="Picture 22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274" y="2514600"/>
              <a:ext cx="217170" cy="1524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575274" y="2953227"/>
              <a:ext cx="278701" cy="31432"/>
            </a:xfrm>
            <a:prstGeom prst="rect">
              <a:avLst/>
            </a:prstGeom>
          </p:spPr>
        </p:pic>
        <p:sp>
          <p:nvSpPr>
            <p:cNvPr id="18" name="Left Bracket 17"/>
            <p:cNvSpPr/>
            <p:nvPr/>
          </p:nvSpPr>
          <p:spPr>
            <a:xfrm>
              <a:off x="1906905" y="2333626"/>
              <a:ext cx="45719" cy="1295400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ket 18"/>
            <p:cNvSpPr/>
            <p:nvPr/>
          </p:nvSpPr>
          <p:spPr>
            <a:xfrm>
              <a:off x="3406140" y="2333626"/>
              <a:ext cx="45719" cy="1295400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611" y="3276600"/>
              <a:ext cx="251460" cy="154305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2011394" y="2590800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040318" y="3353752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907316" y="2590800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2936240" y="3353752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901189"/>
            <a:ext cx="2339340" cy="184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0" y="3069909"/>
            <a:ext cx="6793230" cy="230505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1943100" y="3962400"/>
            <a:ext cx="0" cy="2590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73000" y="5200650"/>
            <a:ext cx="3276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2057400" y="43910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286000" y="43148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90800" y="40100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567940" y="440436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441450" y="47593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821180" y="603504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990600" y="50006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33400" y="52292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57200" y="53816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737360" y="547878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489506" y="3904115"/>
            <a:ext cx="2970300" cy="16764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454" y="3886200"/>
            <a:ext cx="3907346" cy="210884"/>
          </a:xfrm>
          <a:prstGeom prst="rect">
            <a:avLst/>
          </a:prstGeom>
        </p:spPr>
      </p:pic>
      <p:sp>
        <p:nvSpPr>
          <p:cNvPr id="59" name="Oval 58"/>
          <p:cNvSpPr/>
          <p:nvPr/>
        </p:nvSpPr>
        <p:spPr>
          <a:xfrm>
            <a:off x="2644140" y="533400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454" y="4395470"/>
            <a:ext cx="600075" cy="175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770" y="4375293"/>
            <a:ext cx="3348990" cy="230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694" y="4703670"/>
            <a:ext cx="4392930" cy="23241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171" y="5266658"/>
            <a:ext cx="536639" cy="2108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569" y="5791200"/>
            <a:ext cx="4455795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11" y="5266658"/>
            <a:ext cx="2040255" cy="16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84153"/>
            <a:ext cx="3211068" cy="248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190625"/>
            <a:ext cx="8429625" cy="4857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2131060"/>
            <a:ext cx="8387715" cy="2324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997644"/>
            <a:ext cx="4745355" cy="2324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3976687"/>
            <a:ext cx="8042910" cy="4857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" y="4742880"/>
            <a:ext cx="8113395" cy="1847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1" y="5548695"/>
            <a:ext cx="5724525" cy="1847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47681"/>
            <a:ext cx="1753934" cy="22974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5866257"/>
            <a:ext cx="2331720" cy="22974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837624"/>
            <a:ext cx="1639062" cy="20574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148774"/>
            <a:ext cx="2671191" cy="20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3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it depends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114" y="611504"/>
            <a:ext cx="2114286" cy="200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01" y="284155"/>
            <a:ext cx="6392799" cy="25603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8995"/>
            <a:ext cx="3960495" cy="53530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" y="1892248"/>
            <a:ext cx="3400425" cy="5314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" y="3526156"/>
            <a:ext cx="4046220" cy="2552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246" y="3328578"/>
            <a:ext cx="1320165" cy="7277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171" y="3326673"/>
            <a:ext cx="851535" cy="69342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260" y="3332560"/>
            <a:ext cx="979170" cy="7277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47" y="2819400"/>
            <a:ext cx="2385060" cy="1790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021" y="2819400"/>
            <a:ext cx="3446145" cy="22669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" y="4464369"/>
            <a:ext cx="7433310" cy="23050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084" y="4191000"/>
            <a:ext cx="718185" cy="77533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65" y="5041900"/>
            <a:ext cx="1722120" cy="2286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5" y="5526412"/>
            <a:ext cx="7825740" cy="23050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5" y="5969001"/>
            <a:ext cx="764667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5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84155"/>
            <a:ext cx="4419219" cy="250698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90186"/>
            <a:ext cx="1905000" cy="2594429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15" y="3886200"/>
            <a:ext cx="7138587" cy="18312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370" y="1720960"/>
            <a:ext cx="2791206" cy="4800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27" y="6172200"/>
            <a:ext cx="1560195" cy="480060"/>
          </a:xfrm>
          <a:prstGeom prst="rect">
            <a:avLst/>
          </a:prstGeom>
        </p:spPr>
      </p:pic>
      <p:sp>
        <p:nvSpPr>
          <p:cNvPr id="14" name="Down Arrow 13"/>
          <p:cNvSpPr/>
          <p:nvPr/>
        </p:nvSpPr>
        <p:spPr>
          <a:xfrm flipV="1">
            <a:off x="3578438" y="5730222"/>
            <a:ext cx="158324" cy="289578"/>
          </a:xfrm>
          <a:prstGeom prst="downArrow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922" y="3486746"/>
            <a:ext cx="1786509" cy="437198"/>
          </a:xfrm>
          <a:prstGeom prst="rect">
            <a:avLst/>
          </a:prstGeom>
        </p:spPr>
      </p:pic>
      <p:sp>
        <p:nvSpPr>
          <p:cNvPr id="16" name="Down Arrow 15"/>
          <p:cNvSpPr/>
          <p:nvPr/>
        </p:nvSpPr>
        <p:spPr>
          <a:xfrm>
            <a:off x="6571847" y="4040380"/>
            <a:ext cx="158324" cy="228600"/>
          </a:xfrm>
          <a:prstGeom prst="downArrow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360" y="5452216"/>
            <a:ext cx="1234440" cy="480060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 flipV="1">
            <a:off x="4886011" y="5105373"/>
            <a:ext cx="158324" cy="289578"/>
          </a:xfrm>
          <a:prstGeom prst="downArrow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84155"/>
            <a:ext cx="4419219" cy="250698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1981200" cy="2711510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057400"/>
            <a:ext cx="6409339" cy="1676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267200"/>
            <a:ext cx="6744843" cy="2091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648200"/>
            <a:ext cx="7800975" cy="2091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85" y="990600"/>
            <a:ext cx="2923223" cy="4800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185" y="2756702"/>
            <a:ext cx="152591" cy="548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6" y="5334000"/>
            <a:ext cx="6213348" cy="2108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264287"/>
            <a:ext cx="3766757" cy="2108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788527"/>
            <a:ext cx="4382262" cy="2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2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885783"/>
            <a:ext cx="2543175" cy="226695"/>
          </a:xfrm>
          <a:prstGeom prst="rect">
            <a:avLst/>
          </a:prstGeom>
        </p:spPr>
      </p:pic>
      <p:pic>
        <p:nvPicPr>
          <p:cNvPr id="1026" name="Picture 2" descr="Image result for readi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29000"/>
            <a:ext cx="1828800" cy="171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87" y="4411610"/>
            <a:ext cx="2586990" cy="255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51" y="1257028"/>
            <a:ext cx="4366260" cy="228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257028"/>
            <a:ext cx="1282065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8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267" y="243170"/>
            <a:ext cx="3245739" cy="2586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8" y="668820"/>
            <a:ext cx="4280535" cy="2647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9" y="1227143"/>
            <a:ext cx="5812155" cy="234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29" y="1631747"/>
            <a:ext cx="5164074" cy="20745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392413" y="1476898"/>
            <a:ext cx="2204795" cy="1401722"/>
            <a:chOff x="859429" y="4065267"/>
            <a:chExt cx="3392400" cy="2590800"/>
          </a:xfrm>
        </p:grpSpPr>
        <p:grpSp>
          <p:nvGrpSpPr>
            <p:cNvPr id="113" name="Group 112"/>
            <p:cNvGrpSpPr/>
            <p:nvPr/>
          </p:nvGrpSpPr>
          <p:grpSpPr>
            <a:xfrm>
              <a:off x="907054" y="4135117"/>
              <a:ext cx="2458895" cy="2063750"/>
              <a:chOff x="542925" y="4184650"/>
              <a:chExt cx="2458895" cy="2063750"/>
            </a:xfrm>
          </p:grpSpPr>
          <p:cxnSp>
            <p:nvCxnSpPr>
              <p:cNvPr id="110" name="Straight Connector 109"/>
              <p:cNvCxnSpPr/>
              <p:nvPr/>
            </p:nvCxnSpPr>
            <p:spPr>
              <a:xfrm>
                <a:off x="2667000" y="4636389"/>
                <a:ext cx="152401" cy="263454"/>
              </a:xfrm>
              <a:prstGeom prst="line">
                <a:avLst/>
              </a:prstGeom>
              <a:ln w="1587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2658920" y="4184650"/>
                <a:ext cx="342900" cy="609600"/>
              </a:xfrm>
              <a:prstGeom prst="line">
                <a:avLst/>
              </a:prstGeom>
              <a:ln w="1587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2357510" y="4500609"/>
                <a:ext cx="258690" cy="487316"/>
              </a:xfrm>
              <a:prstGeom prst="line">
                <a:avLst/>
              </a:prstGeom>
              <a:ln w="1587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2126523" y="4572254"/>
                <a:ext cx="306253" cy="533146"/>
              </a:xfrm>
              <a:prstGeom prst="line">
                <a:avLst/>
              </a:prstGeom>
              <a:ln w="1587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615950" y="5432425"/>
                <a:ext cx="295275" cy="517525"/>
              </a:xfrm>
              <a:prstGeom prst="line">
                <a:avLst/>
              </a:prstGeom>
              <a:ln w="1587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1066800" y="5183187"/>
                <a:ext cx="295275" cy="517525"/>
              </a:xfrm>
              <a:prstGeom prst="line">
                <a:avLst/>
              </a:prstGeom>
              <a:ln w="1587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 flipV="1">
                <a:off x="1562100" y="5572125"/>
                <a:ext cx="342900" cy="676275"/>
              </a:xfrm>
              <a:prstGeom prst="line">
                <a:avLst/>
              </a:prstGeom>
              <a:ln w="1587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 flipV="1">
                <a:off x="1720850" y="5514975"/>
                <a:ext cx="83066" cy="138113"/>
              </a:xfrm>
              <a:prstGeom prst="line">
                <a:avLst/>
              </a:prstGeom>
              <a:ln w="1587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1497663" y="4927854"/>
                <a:ext cx="306253" cy="533146"/>
              </a:xfrm>
              <a:prstGeom prst="line">
                <a:avLst/>
              </a:prstGeom>
              <a:ln w="1587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542925" y="5572125"/>
                <a:ext cx="266700" cy="447675"/>
              </a:xfrm>
              <a:prstGeom prst="line">
                <a:avLst/>
              </a:prstGeom>
              <a:ln w="1587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H="1" flipV="1">
                <a:off x="2477651" y="5070204"/>
                <a:ext cx="235069" cy="452391"/>
              </a:xfrm>
              <a:prstGeom prst="line">
                <a:avLst/>
              </a:prstGeom>
              <a:ln w="1587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50"/>
            <p:cNvCxnSpPr/>
            <p:nvPr/>
          </p:nvCxnSpPr>
          <p:spPr>
            <a:xfrm>
              <a:off x="2345329" y="4065267"/>
              <a:ext cx="0" cy="2590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975229" y="5303517"/>
              <a:ext cx="3276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2459629" y="4493892"/>
              <a:ext cx="76200" cy="76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2688229" y="4417692"/>
              <a:ext cx="76200" cy="76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993029" y="4112892"/>
              <a:ext cx="76200" cy="76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970169" y="4507227"/>
              <a:ext cx="76200" cy="76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843679" y="4862192"/>
              <a:ext cx="76200" cy="76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2223409" y="6137907"/>
              <a:ext cx="76200" cy="76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392829" y="5103492"/>
              <a:ext cx="76200" cy="76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935629" y="5332092"/>
              <a:ext cx="76200" cy="76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859429" y="5484492"/>
              <a:ext cx="76200" cy="76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139589" y="5581647"/>
              <a:ext cx="76200" cy="76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9" name="Straight Connector 68"/>
            <p:cNvCxnSpPr/>
            <p:nvPr/>
          </p:nvCxnSpPr>
          <p:spPr>
            <a:xfrm flipV="1">
              <a:off x="900700" y="4446267"/>
              <a:ext cx="2970300" cy="167640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3046369" y="5436867"/>
              <a:ext cx="76200" cy="76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29" y="1967321"/>
            <a:ext cx="4625721" cy="20745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994607"/>
            <a:ext cx="2249805" cy="409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6" y="2483267"/>
            <a:ext cx="2960370" cy="22669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1" y="2974540"/>
            <a:ext cx="2082165" cy="58293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832" y="3056546"/>
            <a:ext cx="450532" cy="14039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243" y="2968969"/>
            <a:ext cx="2809875" cy="60388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4" y="4379622"/>
            <a:ext cx="800100" cy="1790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689" y="4343400"/>
            <a:ext cx="6764655" cy="25527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46" y="3745167"/>
            <a:ext cx="7135749" cy="20574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4" y="5087674"/>
            <a:ext cx="2023110" cy="22669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452" y="5046292"/>
            <a:ext cx="2049780" cy="25527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75" y="5667666"/>
            <a:ext cx="2760345" cy="228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613" y="5619169"/>
            <a:ext cx="1550670" cy="35052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218" y="5664532"/>
            <a:ext cx="1050989" cy="2057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4" y="6232685"/>
            <a:ext cx="800100" cy="1790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057" y="6228769"/>
            <a:ext cx="5412105" cy="23241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480369" y="457200"/>
            <a:ext cx="1661496" cy="942974"/>
            <a:chOff x="6397545" y="335438"/>
            <a:chExt cx="2173401" cy="1295400"/>
          </a:xfrm>
        </p:grpSpPr>
        <p:pic>
          <p:nvPicPr>
            <p:cNvPr id="36" name="Picture 35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545" y="831404"/>
              <a:ext cx="436245" cy="182880"/>
            </a:xfrm>
            <a:prstGeom prst="rect">
              <a:avLst/>
            </a:prstGeom>
          </p:spPr>
        </p:pic>
        <p:grpSp>
          <p:nvGrpSpPr>
            <p:cNvPr id="107" name="Group 106"/>
            <p:cNvGrpSpPr/>
            <p:nvPr/>
          </p:nvGrpSpPr>
          <p:grpSpPr>
            <a:xfrm>
              <a:off x="7025992" y="335438"/>
              <a:ext cx="1544954" cy="1295400"/>
              <a:chOff x="1906905" y="2333626"/>
              <a:chExt cx="1544954" cy="1295400"/>
            </a:xfrm>
          </p:grpSpPr>
          <p:pic>
            <p:nvPicPr>
              <p:cNvPr id="109" name="Picture 108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5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5274" y="2514600"/>
                <a:ext cx="217170" cy="152400"/>
              </a:xfrm>
              <a:prstGeom prst="rect">
                <a:avLst/>
              </a:prstGeom>
            </p:spPr>
          </p:pic>
          <p:pic>
            <p:nvPicPr>
              <p:cNvPr id="111" name="Picture 110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575274" y="2953227"/>
                <a:ext cx="278701" cy="31432"/>
              </a:xfrm>
              <a:prstGeom prst="rect">
                <a:avLst/>
              </a:prstGeom>
            </p:spPr>
          </p:pic>
          <p:sp>
            <p:nvSpPr>
              <p:cNvPr id="116" name="Left Bracket 115"/>
              <p:cNvSpPr/>
              <p:nvPr/>
            </p:nvSpPr>
            <p:spPr>
              <a:xfrm>
                <a:off x="1906905" y="2333626"/>
                <a:ext cx="45719" cy="1295400"/>
              </a:xfrm>
              <a:prstGeom prst="leftBracke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ight Bracket 116"/>
              <p:cNvSpPr/>
              <p:nvPr/>
            </p:nvSpPr>
            <p:spPr>
              <a:xfrm>
                <a:off x="3406140" y="2333626"/>
                <a:ext cx="45719" cy="1295400"/>
              </a:xfrm>
              <a:prstGeom prst="rightBracke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8" name="Picture 117"/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4611" y="3276600"/>
                <a:ext cx="251460" cy="154305"/>
              </a:xfrm>
              <a:prstGeom prst="rect">
                <a:avLst/>
              </a:prstGeom>
            </p:spPr>
          </p:pic>
          <p:cxnSp>
            <p:nvCxnSpPr>
              <p:cNvPr id="119" name="Straight Connector 118"/>
              <p:cNvCxnSpPr/>
              <p:nvPr/>
            </p:nvCxnSpPr>
            <p:spPr>
              <a:xfrm>
                <a:off x="2011394" y="2590800"/>
                <a:ext cx="39751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2040318" y="3353752"/>
                <a:ext cx="39751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2907316" y="2590800"/>
                <a:ext cx="39751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2936240" y="3353752"/>
                <a:ext cx="39751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9" name="Picture 38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987" y="5070199"/>
            <a:ext cx="3053525" cy="20745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521" y="4610302"/>
            <a:ext cx="893255" cy="166307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14" y="3072580"/>
            <a:ext cx="278701" cy="3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3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35879"/>
            <a:ext cx="800100" cy="179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907279"/>
            <a:ext cx="1853565" cy="693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35" y="1126354"/>
            <a:ext cx="1499235" cy="255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57" y="294446"/>
            <a:ext cx="6744843" cy="3547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507" y="1829079"/>
            <a:ext cx="1753934" cy="466344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5" y="1835556"/>
            <a:ext cx="3179445" cy="22669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08" y="2647836"/>
            <a:ext cx="1699260" cy="17716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20" y="2621165"/>
            <a:ext cx="1234440" cy="2305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96" y="3623597"/>
            <a:ext cx="695325" cy="2266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877" y="3664268"/>
            <a:ext cx="438150" cy="17907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180140" y="3139727"/>
            <a:ext cx="1108256" cy="1295400"/>
            <a:chOff x="1320619" y="3429000"/>
            <a:chExt cx="1108256" cy="1295400"/>
          </a:xfrm>
        </p:grpSpPr>
        <p:pic>
          <p:nvPicPr>
            <p:cNvPr id="30" name="Picture 29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400" y="4014501"/>
              <a:ext cx="236220" cy="150495"/>
            </a:xfrm>
            <a:prstGeom prst="rect">
              <a:avLst/>
            </a:prstGeom>
          </p:spPr>
        </p:pic>
        <p:sp>
          <p:nvSpPr>
            <p:cNvPr id="31" name="Left Bracket 30"/>
            <p:cNvSpPr/>
            <p:nvPr/>
          </p:nvSpPr>
          <p:spPr>
            <a:xfrm>
              <a:off x="1320619" y="3429000"/>
              <a:ext cx="45719" cy="1295400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Bracket 31"/>
            <p:cNvSpPr/>
            <p:nvPr/>
          </p:nvSpPr>
          <p:spPr>
            <a:xfrm>
              <a:off x="2383156" y="3429000"/>
              <a:ext cx="45719" cy="1295400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1485433" y="3522010"/>
              <a:ext cx="0" cy="3283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485900" y="4243673"/>
              <a:ext cx="0" cy="3283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1330" y="4051300"/>
              <a:ext cx="253365" cy="28575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360" y="4023091"/>
              <a:ext cx="243840" cy="152400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>
            <a:xfrm>
              <a:off x="2181393" y="3530600"/>
              <a:ext cx="0" cy="3283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2181860" y="4252263"/>
              <a:ext cx="0" cy="3283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28" y="3690651"/>
            <a:ext cx="443865" cy="18097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818134" y="3124200"/>
            <a:ext cx="1093650" cy="1295400"/>
            <a:chOff x="6448244" y="3429000"/>
            <a:chExt cx="1093650" cy="1295400"/>
          </a:xfrm>
        </p:grpSpPr>
        <p:pic>
          <p:nvPicPr>
            <p:cNvPr id="41" name="Picture 40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450" y="4014501"/>
              <a:ext cx="232410" cy="152400"/>
            </a:xfrm>
            <a:prstGeom prst="rect">
              <a:avLst/>
            </a:prstGeom>
          </p:spPr>
        </p:pic>
        <p:sp>
          <p:nvSpPr>
            <p:cNvPr id="42" name="Left Bracket 41"/>
            <p:cNvSpPr/>
            <p:nvPr/>
          </p:nvSpPr>
          <p:spPr>
            <a:xfrm>
              <a:off x="6448244" y="3429000"/>
              <a:ext cx="45719" cy="1295400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Bracket 42"/>
            <p:cNvSpPr/>
            <p:nvPr/>
          </p:nvSpPr>
          <p:spPr>
            <a:xfrm>
              <a:off x="7496175" y="3429000"/>
              <a:ext cx="45719" cy="1295400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6613058" y="3522010"/>
              <a:ext cx="0" cy="3283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613525" y="4243673"/>
              <a:ext cx="0" cy="3283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8475" y="4051300"/>
              <a:ext cx="253365" cy="28575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875" y="4023371"/>
              <a:ext cx="240030" cy="154305"/>
            </a:xfrm>
            <a:prstGeom prst="rect">
              <a:avLst/>
            </a:prstGeom>
          </p:spPr>
        </p:pic>
        <p:cxnSp>
          <p:nvCxnSpPr>
            <p:cNvPr id="48" name="Straight Connector 47"/>
            <p:cNvCxnSpPr/>
            <p:nvPr/>
          </p:nvCxnSpPr>
          <p:spPr>
            <a:xfrm>
              <a:off x="7278538" y="3530880"/>
              <a:ext cx="0" cy="3283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279005" y="4252543"/>
              <a:ext cx="0" cy="3283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90" y="3678842"/>
            <a:ext cx="411480" cy="18478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4576628" y="3292127"/>
            <a:ext cx="1093472" cy="993776"/>
            <a:chOff x="4011928" y="3492499"/>
            <a:chExt cx="1093472" cy="993776"/>
          </a:xfrm>
        </p:grpSpPr>
        <p:sp>
          <p:nvSpPr>
            <p:cNvPr id="52" name="Right Bracket 51"/>
            <p:cNvSpPr/>
            <p:nvPr/>
          </p:nvSpPr>
          <p:spPr>
            <a:xfrm>
              <a:off x="5059681" y="3492499"/>
              <a:ext cx="45719" cy="993775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Left Bracket 52"/>
            <p:cNvSpPr/>
            <p:nvPr/>
          </p:nvSpPr>
          <p:spPr>
            <a:xfrm>
              <a:off x="4011928" y="3496965"/>
              <a:ext cx="45719" cy="989310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4325" y="3632835"/>
              <a:ext cx="219075" cy="14859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06627">
              <a:off x="4415959" y="3966968"/>
              <a:ext cx="253365" cy="2857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925" y="4191000"/>
              <a:ext cx="226695" cy="150495"/>
            </a:xfrm>
            <a:prstGeom prst="rect">
              <a:avLst/>
            </a:prstGeom>
          </p:spPr>
        </p:pic>
      </p:grpSp>
      <p:pic>
        <p:nvPicPr>
          <p:cNvPr id="79" name="Picture 7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5343144"/>
            <a:ext cx="1173480" cy="2286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549" y="5844820"/>
            <a:ext cx="565785" cy="125730"/>
          </a:xfrm>
          <a:prstGeom prst="rect">
            <a:avLst/>
          </a:prstGeom>
        </p:spPr>
      </p:pic>
      <p:grpSp>
        <p:nvGrpSpPr>
          <p:cNvPr id="81" name="Group 80"/>
          <p:cNvGrpSpPr/>
          <p:nvPr/>
        </p:nvGrpSpPr>
        <p:grpSpPr>
          <a:xfrm>
            <a:off x="5661814" y="4827550"/>
            <a:ext cx="1096238" cy="723900"/>
            <a:chOff x="5800344" y="987308"/>
            <a:chExt cx="990600" cy="762000"/>
          </a:xfrm>
        </p:grpSpPr>
        <p:sp>
          <p:nvSpPr>
            <p:cNvPr id="82" name="Rectangle 81"/>
            <p:cNvSpPr/>
            <p:nvPr/>
          </p:nvSpPr>
          <p:spPr>
            <a:xfrm>
              <a:off x="5800344" y="987308"/>
              <a:ext cx="990600" cy="762000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704" y="1399550"/>
              <a:ext cx="556260" cy="179070"/>
            </a:xfrm>
            <a:prstGeom prst="rect">
              <a:avLst/>
            </a:prstGeom>
          </p:spPr>
        </p:pic>
      </p:grpSp>
      <p:grpSp>
        <p:nvGrpSpPr>
          <p:cNvPr id="84" name="Group 83"/>
          <p:cNvGrpSpPr/>
          <p:nvPr/>
        </p:nvGrpSpPr>
        <p:grpSpPr>
          <a:xfrm>
            <a:off x="2174902" y="4827550"/>
            <a:ext cx="990600" cy="1828800"/>
            <a:chOff x="762000" y="990600"/>
            <a:chExt cx="990600" cy="1828800"/>
          </a:xfrm>
        </p:grpSpPr>
        <p:grpSp>
          <p:nvGrpSpPr>
            <p:cNvPr id="85" name="Group 84"/>
            <p:cNvGrpSpPr/>
            <p:nvPr/>
          </p:nvGrpSpPr>
          <p:grpSpPr>
            <a:xfrm>
              <a:off x="762000" y="990600"/>
              <a:ext cx="990600" cy="1828800"/>
              <a:chOff x="838200" y="3581400"/>
              <a:chExt cx="990600" cy="1828800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838200" y="3581400"/>
                <a:ext cx="990600" cy="1828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8" name="Picture 87"/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5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60" y="4088130"/>
                <a:ext cx="586740" cy="179070"/>
              </a:xfrm>
              <a:prstGeom prst="rect">
                <a:avLst/>
              </a:prstGeom>
            </p:spPr>
          </p:pic>
        </p:grpSp>
        <p:pic>
          <p:nvPicPr>
            <p:cNvPr id="86" name="Picture 85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151965"/>
              <a:ext cx="175260" cy="182880"/>
            </a:xfrm>
            <a:prstGeom prst="rect">
              <a:avLst/>
            </a:prstGeom>
          </p:spPr>
        </p:pic>
      </p:grpSp>
      <p:grpSp>
        <p:nvGrpSpPr>
          <p:cNvPr id="89" name="Group 88"/>
          <p:cNvGrpSpPr/>
          <p:nvPr/>
        </p:nvGrpSpPr>
        <p:grpSpPr>
          <a:xfrm>
            <a:off x="3858731" y="4827550"/>
            <a:ext cx="745427" cy="1823242"/>
            <a:chOff x="2445829" y="996158"/>
            <a:chExt cx="745427" cy="1823242"/>
          </a:xfrm>
        </p:grpSpPr>
        <p:sp>
          <p:nvSpPr>
            <p:cNvPr id="90" name="Rectangle 89"/>
            <p:cNvSpPr/>
            <p:nvPr/>
          </p:nvSpPr>
          <p:spPr>
            <a:xfrm>
              <a:off x="2445829" y="996158"/>
              <a:ext cx="745427" cy="1823242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90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8435" y="1126864"/>
              <a:ext cx="177165" cy="179070"/>
            </a:xfrm>
            <a:prstGeom prst="rect">
              <a:avLst/>
            </a:prstGeom>
          </p:spPr>
        </p:pic>
      </p:grpSp>
      <p:sp>
        <p:nvSpPr>
          <p:cNvPr id="92" name="Rectangle 91"/>
          <p:cNvSpPr/>
          <p:nvPr/>
        </p:nvSpPr>
        <p:spPr>
          <a:xfrm>
            <a:off x="4765702" y="4830842"/>
            <a:ext cx="745427" cy="727934"/>
          </a:xfrm>
          <a:prstGeom prst="rect">
            <a:avLst/>
          </a:prstGeom>
          <a:solidFill>
            <a:srgbClr val="00B0F0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959" y="4915180"/>
            <a:ext cx="331470" cy="21717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883" y="5303038"/>
            <a:ext cx="565785" cy="12573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102" y="5751094"/>
            <a:ext cx="186499" cy="67056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>
            <a:off x="4790829" y="4875667"/>
            <a:ext cx="693405" cy="6287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479" y="5293894"/>
            <a:ext cx="535305" cy="12573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502" y="4947565"/>
            <a:ext cx="152400" cy="184785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185" y="1074061"/>
            <a:ext cx="1855089" cy="4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2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342" y="1893570"/>
            <a:ext cx="565785" cy="125730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4199607" y="876300"/>
            <a:ext cx="990600" cy="731226"/>
            <a:chOff x="5800344" y="987308"/>
            <a:chExt cx="990600" cy="762000"/>
          </a:xfrm>
        </p:grpSpPr>
        <p:sp>
          <p:nvSpPr>
            <p:cNvPr id="35" name="Rectangle 34"/>
            <p:cNvSpPr/>
            <p:nvPr/>
          </p:nvSpPr>
          <p:spPr>
            <a:xfrm>
              <a:off x="5800344" y="987308"/>
              <a:ext cx="990600" cy="762000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704" y="1399550"/>
              <a:ext cx="556260" cy="179070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712695" y="876300"/>
            <a:ext cx="990600" cy="1828800"/>
            <a:chOff x="762000" y="990600"/>
            <a:chExt cx="990600" cy="1828800"/>
          </a:xfrm>
        </p:grpSpPr>
        <p:grpSp>
          <p:nvGrpSpPr>
            <p:cNvPr id="23" name="Group 22"/>
            <p:cNvGrpSpPr/>
            <p:nvPr/>
          </p:nvGrpSpPr>
          <p:grpSpPr>
            <a:xfrm>
              <a:off x="762000" y="990600"/>
              <a:ext cx="990600" cy="1828800"/>
              <a:chOff x="838200" y="3581400"/>
              <a:chExt cx="990600" cy="1828800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838200" y="3581400"/>
                <a:ext cx="990600" cy="1828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>
                <p:custDataLst>
                  <p:tags r:id="rId33"/>
                </p:custDataLst>
              </p:nvPr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60" y="4088130"/>
                <a:ext cx="586740" cy="179070"/>
              </a:xfrm>
              <a:prstGeom prst="rect">
                <a:avLst/>
              </a:prstGeom>
            </p:spPr>
          </p:pic>
        </p:grpSp>
        <p:pic>
          <p:nvPicPr>
            <p:cNvPr id="44" name="Picture 43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151965"/>
              <a:ext cx="175260" cy="182880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727935" y="3358358"/>
            <a:ext cx="990600" cy="1828800"/>
            <a:chOff x="777240" y="3581400"/>
            <a:chExt cx="990600" cy="1828800"/>
          </a:xfrm>
        </p:grpSpPr>
        <p:grpSp>
          <p:nvGrpSpPr>
            <p:cNvPr id="21" name="Group 20"/>
            <p:cNvGrpSpPr/>
            <p:nvPr/>
          </p:nvGrpSpPr>
          <p:grpSpPr>
            <a:xfrm>
              <a:off x="777240" y="3581400"/>
              <a:ext cx="990600" cy="1828800"/>
              <a:chOff x="838200" y="3581400"/>
              <a:chExt cx="990600" cy="18288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838200" y="3581400"/>
                <a:ext cx="990600" cy="1828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60" y="4114800"/>
                <a:ext cx="586740" cy="179070"/>
              </a:xfrm>
              <a:prstGeom prst="rect">
                <a:avLst/>
              </a:prstGeom>
            </p:spPr>
          </p:pic>
        </p:grpSp>
        <p:pic>
          <p:nvPicPr>
            <p:cNvPr id="45" name="Picture 44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3779520"/>
              <a:ext cx="175260" cy="182880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2396524" y="876300"/>
            <a:ext cx="745427" cy="1823242"/>
            <a:chOff x="2445829" y="996158"/>
            <a:chExt cx="745427" cy="1823242"/>
          </a:xfrm>
        </p:grpSpPr>
        <p:sp>
          <p:nvSpPr>
            <p:cNvPr id="27" name="Rectangle 26"/>
            <p:cNvSpPr/>
            <p:nvPr/>
          </p:nvSpPr>
          <p:spPr>
            <a:xfrm>
              <a:off x="2445829" y="996158"/>
              <a:ext cx="745427" cy="1823242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8435" y="1126864"/>
              <a:ext cx="177165" cy="179070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3303495" y="879592"/>
            <a:ext cx="745427" cy="727934"/>
          </a:xfrm>
          <a:prstGeom prst="rect">
            <a:avLst/>
          </a:prstGeom>
          <a:solidFill>
            <a:srgbClr val="00B0F0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99752" y="3352800"/>
            <a:ext cx="999744" cy="18288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2389095" y="3358358"/>
            <a:ext cx="2057400" cy="1823242"/>
            <a:chOff x="2438400" y="3581400"/>
            <a:chExt cx="2057400" cy="1823242"/>
          </a:xfrm>
        </p:grpSpPr>
        <p:grpSp>
          <p:nvGrpSpPr>
            <p:cNvPr id="22" name="Group 21"/>
            <p:cNvGrpSpPr/>
            <p:nvPr/>
          </p:nvGrpSpPr>
          <p:grpSpPr>
            <a:xfrm>
              <a:off x="2438400" y="3581400"/>
              <a:ext cx="2057400" cy="1823242"/>
              <a:chOff x="2438400" y="3581400"/>
              <a:chExt cx="2057400" cy="182324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438400" y="3581400"/>
                <a:ext cx="2057400" cy="1823242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6125" y="4068902"/>
                <a:ext cx="600075" cy="125730"/>
              </a:xfrm>
              <a:prstGeom prst="rect">
                <a:avLst/>
              </a:prstGeom>
            </p:spPr>
          </p:pic>
        </p:grpSp>
        <p:pic>
          <p:nvPicPr>
            <p:cNvPr id="50" name="Picture 49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9960" y="3733800"/>
              <a:ext cx="177165" cy="179070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5735799" y="3359241"/>
            <a:ext cx="990600" cy="953141"/>
            <a:chOff x="5785104" y="3575963"/>
            <a:chExt cx="990600" cy="953141"/>
          </a:xfrm>
        </p:grpSpPr>
        <p:grpSp>
          <p:nvGrpSpPr>
            <p:cNvPr id="37" name="Group 36"/>
            <p:cNvGrpSpPr/>
            <p:nvPr/>
          </p:nvGrpSpPr>
          <p:grpSpPr>
            <a:xfrm>
              <a:off x="5785104" y="3575963"/>
              <a:ext cx="990600" cy="953141"/>
              <a:chOff x="5892641" y="3548531"/>
              <a:chExt cx="990600" cy="953141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5892641" y="3548531"/>
                <a:ext cx="990600" cy="953141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1786" y="3990325"/>
                <a:ext cx="563880" cy="179070"/>
              </a:xfrm>
              <a:prstGeom prst="rect">
                <a:avLst/>
              </a:prstGeom>
            </p:spPr>
          </p:pic>
        </p:grpSp>
        <p:pic>
          <p:nvPicPr>
            <p:cNvPr id="52" name="Picture 51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8747" y="3706368"/>
              <a:ext cx="331470" cy="217170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52" y="963930"/>
            <a:ext cx="331470" cy="21717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76" y="1351788"/>
            <a:ext cx="565785" cy="12573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95" y="1799844"/>
            <a:ext cx="186499" cy="6705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095" y="4281902"/>
            <a:ext cx="186499" cy="67056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933376"/>
            <a:ext cx="1332167" cy="16630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860" y="3359241"/>
            <a:ext cx="924116" cy="166307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3151095" y="3200400"/>
            <a:ext cx="0" cy="2286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328622" y="924417"/>
            <a:ext cx="693405" cy="6287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5690350" y="4026003"/>
            <a:ext cx="1145240" cy="448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272" y="1342644"/>
            <a:ext cx="535305" cy="12573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295" y="996315"/>
            <a:ext cx="152400" cy="184785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 flipH="1" flipV="1">
            <a:off x="5316065" y="3993770"/>
            <a:ext cx="258364" cy="237565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640595" y="3391952"/>
            <a:ext cx="693405" cy="6287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183" y="3510758"/>
            <a:ext cx="152400" cy="184785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>
            <a:off x="5369831" y="3200400"/>
            <a:ext cx="0" cy="2286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558555" y="4038600"/>
            <a:ext cx="10690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43" y="3801035"/>
            <a:ext cx="586740" cy="17907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95" y="5762458"/>
            <a:ext cx="1196340" cy="161925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63" y="5762458"/>
            <a:ext cx="1405890" cy="17145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385" y="5715000"/>
            <a:ext cx="2735580" cy="23050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95" y="6124408"/>
            <a:ext cx="1183005" cy="16383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63" y="6124408"/>
            <a:ext cx="1377315" cy="173355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57" y="6067258"/>
            <a:ext cx="2720340" cy="266700"/>
          </a:xfrm>
          <a:prstGeom prst="rect">
            <a:avLst/>
          </a:prstGeom>
        </p:spPr>
      </p:pic>
      <p:cxnSp>
        <p:nvCxnSpPr>
          <p:cNvPr id="109" name="Curved Connector 108"/>
          <p:cNvCxnSpPr/>
          <p:nvPr/>
        </p:nvCxnSpPr>
        <p:spPr>
          <a:xfrm rot="16200000" flipV="1">
            <a:off x="5439679" y="4381534"/>
            <a:ext cx="561370" cy="429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955" y="4953000"/>
            <a:ext cx="481775" cy="102870"/>
          </a:xfrm>
          <a:prstGeom prst="rect">
            <a:avLst/>
          </a:prstGeom>
        </p:spPr>
      </p:pic>
      <p:sp>
        <p:nvSpPr>
          <p:cNvPr id="118" name="Right Brace 117"/>
          <p:cNvSpPr/>
          <p:nvPr/>
        </p:nvSpPr>
        <p:spPr>
          <a:xfrm rot="5400000">
            <a:off x="2721346" y="5681752"/>
            <a:ext cx="141343" cy="1467871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Picture 11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991" y="6486359"/>
            <a:ext cx="1728216" cy="161163"/>
          </a:xfrm>
          <a:prstGeom prst="rect">
            <a:avLst/>
          </a:prstGeom>
        </p:spPr>
      </p:pic>
      <p:cxnSp>
        <p:nvCxnSpPr>
          <p:cNvPr id="121" name="Curved Connector 120"/>
          <p:cNvCxnSpPr/>
          <p:nvPr/>
        </p:nvCxnSpPr>
        <p:spPr>
          <a:xfrm rot="5400000">
            <a:off x="4874054" y="3029701"/>
            <a:ext cx="490728" cy="42916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95" y="2781300"/>
            <a:ext cx="2388299" cy="205740"/>
          </a:xfrm>
          <a:prstGeom prst="rect">
            <a:avLst/>
          </a:prstGeom>
        </p:spPr>
      </p:pic>
      <p:cxnSp>
        <p:nvCxnSpPr>
          <p:cNvPr id="126" name="Straight Arrow Connector 125"/>
          <p:cNvCxnSpPr/>
          <p:nvPr/>
        </p:nvCxnSpPr>
        <p:spPr>
          <a:xfrm>
            <a:off x="6910994" y="3352800"/>
            <a:ext cx="0" cy="675444"/>
          </a:xfrm>
          <a:prstGeom prst="straightConnector1">
            <a:avLst/>
          </a:prstGeom>
          <a:ln w="158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Picture 12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302" y="3633170"/>
            <a:ext cx="94298" cy="102870"/>
          </a:xfrm>
          <a:prstGeom prst="rect">
            <a:avLst/>
          </a:prstGeom>
        </p:spPr>
      </p:pic>
      <p:cxnSp>
        <p:nvCxnSpPr>
          <p:cNvPr id="128" name="Straight Arrow Connector 127"/>
          <p:cNvCxnSpPr/>
          <p:nvPr/>
        </p:nvCxnSpPr>
        <p:spPr>
          <a:xfrm>
            <a:off x="4617177" y="5295900"/>
            <a:ext cx="680528" cy="0"/>
          </a:xfrm>
          <a:prstGeom prst="straightConnector1">
            <a:avLst/>
          </a:prstGeom>
          <a:ln w="158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12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078" y="5383530"/>
            <a:ext cx="94298" cy="102870"/>
          </a:xfrm>
          <a:prstGeom prst="rect">
            <a:avLst/>
          </a:prstGeom>
        </p:spPr>
      </p:pic>
      <p:cxnSp>
        <p:nvCxnSpPr>
          <p:cNvPr id="131" name="Straight Arrow Connector 130"/>
          <p:cNvCxnSpPr/>
          <p:nvPr/>
        </p:nvCxnSpPr>
        <p:spPr>
          <a:xfrm>
            <a:off x="2407025" y="5280210"/>
            <a:ext cx="680528" cy="0"/>
          </a:xfrm>
          <a:prstGeom prst="straightConnector1">
            <a:avLst/>
          </a:prstGeom>
          <a:ln w="158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926" y="5367840"/>
            <a:ext cx="94298" cy="10287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38" y="294446"/>
            <a:ext cx="1722882" cy="26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1828800" y="876300"/>
            <a:ext cx="4857619" cy="2933700"/>
            <a:chOff x="795120" y="686112"/>
            <a:chExt cx="6358665" cy="3866222"/>
          </a:xfrm>
        </p:grpSpPr>
        <p:grpSp>
          <p:nvGrpSpPr>
            <p:cNvPr id="4" name="Group 3"/>
            <p:cNvGrpSpPr/>
            <p:nvPr/>
          </p:nvGrpSpPr>
          <p:grpSpPr>
            <a:xfrm>
              <a:off x="795120" y="1263170"/>
              <a:ext cx="990600" cy="1828800"/>
              <a:chOff x="777240" y="3581400"/>
              <a:chExt cx="990600" cy="182880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777240" y="3581400"/>
                <a:ext cx="990600" cy="1828800"/>
                <a:chOff x="838200" y="3581400"/>
                <a:chExt cx="990600" cy="182880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838200" y="3581400"/>
                  <a:ext cx="990600" cy="18288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" name="Picture 7"/>
                <p:cNvPicPr>
                  <a:picLocks noChangeAspect="1"/>
                </p:cNvPicPr>
                <p:nvPr>
                  <p:custDataLst>
                    <p:tags r:id="rId22"/>
                  </p:custDataLst>
                </p:nvPr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3460" y="4114800"/>
                  <a:ext cx="586740" cy="179070"/>
                </a:xfrm>
                <a:prstGeom prst="rect">
                  <a:avLst/>
                </a:prstGeom>
              </p:spPr>
            </p:pic>
          </p:grpSp>
          <p:pic>
            <p:nvPicPr>
              <p:cNvPr id="6" name="Picture 5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3000" y="3779520"/>
                <a:ext cx="175260" cy="182880"/>
              </a:xfrm>
              <a:prstGeom prst="rect">
                <a:avLst/>
              </a:prstGeom>
            </p:spPr>
          </p:pic>
        </p:grpSp>
        <p:sp>
          <p:nvSpPr>
            <p:cNvPr id="9" name="Rectangle 8"/>
            <p:cNvSpPr/>
            <p:nvPr/>
          </p:nvSpPr>
          <p:spPr>
            <a:xfrm>
              <a:off x="4666937" y="1257612"/>
              <a:ext cx="999744" cy="1828800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456280" y="1263170"/>
              <a:ext cx="2057400" cy="1823242"/>
              <a:chOff x="2438400" y="3581400"/>
              <a:chExt cx="2057400" cy="1823242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2438400" y="3581400"/>
                <a:ext cx="2057400" cy="1823242"/>
                <a:chOff x="2438400" y="3581400"/>
                <a:chExt cx="2057400" cy="1823242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2438400" y="3581400"/>
                  <a:ext cx="2057400" cy="1823242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4" name="Picture 13"/>
                <p:cNvPicPr>
                  <a:picLocks noChangeAspect="1"/>
                </p:cNvPicPr>
                <p:nvPr>
                  <p:custDataLst>
                    <p:tags r:id="rId20"/>
                  </p:custDataLst>
                </p:nvPr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6125" y="4068902"/>
                  <a:ext cx="600075" cy="125730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9960" y="3733800"/>
                <a:ext cx="177165" cy="179070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5802984" y="1264053"/>
              <a:ext cx="990600" cy="953141"/>
              <a:chOff x="5785104" y="3575963"/>
              <a:chExt cx="990600" cy="953141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5785104" y="3575963"/>
                <a:ext cx="990600" cy="953141"/>
                <a:chOff x="5892641" y="3548531"/>
                <a:chExt cx="990600" cy="953141"/>
              </a:xfrm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5892641" y="3548531"/>
                  <a:ext cx="990600" cy="953141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" name="Picture 18"/>
                <p:cNvPicPr>
                  <a:picLocks noChangeAspect="1"/>
                </p:cNvPicPr>
                <p:nvPr>
                  <p:custDataLst>
                    <p:tags r:id="rId18"/>
                  </p:custDataLst>
                </p:nvPr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1786" y="3990325"/>
                  <a:ext cx="563880" cy="179070"/>
                </a:xfrm>
                <a:prstGeom prst="rect">
                  <a:avLst/>
                </a:prstGeom>
              </p:spPr>
            </p:pic>
          </p:grpSp>
          <p:pic>
            <p:nvPicPr>
              <p:cNvPr id="17" name="Picture 16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8747" y="3706368"/>
                <a:ext cx="331470" cy="217170"/>
              </a:xfrm>
              <a:prstGeom prst="rect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280" y="2186714"/>
              <a:ext cx="186499" cy="67056"/>
            </a:xfrm>
            <a:prstGeom prst="rect">
              <a:avLst/>
            </a:prstGeom>
          </p:spPr>
        </p:pic>
        <p:cxnSp>
          <p:nvCxnSpPr>
            <p:cNvPr id="22" name="Straight Connector 21"/>
            <p:cNvCxnSpPr/>
            <p:nvPr/>
          </p:nvCxnSpPr>
          <p:spPr>
            <a:xfrm>
              <a:off x="3218280" y="1105212"/>
              <a:ext cx="0" cy="22860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5757535" y="1930815"/>
              <a:ext cx="1145240" cy="448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 flipV="1">
              <a:off x="5383250" y="1898582"/>
              <a:ext cx="258364" cy="237565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707780" y="1296764"/>
              <a:ext cx="693405" cy="62871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5368" y="1415570"/>
              <a:ext cx="152400" cy="184785"/>
            </a:xfrm>
            <a:prstGeom prst="rect">
              <a:avLst/>
            </a:prstGeom>
          </p:spPr>
        </p:pic>
        <p:cxnSp>
          <p:nvCxnSpPr>
            <p:cNvPr id="27" name="Straight Connector 26"/>
            <p:cNvCxnSpPr/>
            <p:nvPr/>
          </p:nvCxnSpPr>
          <p:spPr>
            <a:xfrm>
              <a:off x="5437016" y="1105212"/>
              <a:ext cx="0" cy="22860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625740" y="1943412"/>
              <a:ext cx="106904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6828" y="1705847"/>
              <a:ext cx="586740" cy="17907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080" y="3667270"/>
              <a:ext cx="1196340" cy="16192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6148" y="3667270"/>
              <a:ext cx="1405890" cy="17145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7570" y="3619812"/>
              <a:ext cx="2735580" cy="23050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080" y="4029220"/>
              <a:ext cx="1183005" cy="16383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6148" y="4029220"/>
              <a:ext cx="1377315" cy="17335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842" y="3972070"/>
              <a:ext cx="2720340" cy="266700"/>
            </a:xfrm>
            <a:prstGeom prst="rect">
              <a:avLst/>
            </a:prstGeom>
          </p:spPr>
        </p:pic>
        <p:cxnSp>
          <p:nvCxnSpPr>
            <p:cNvPr id="36" name="Curved Connector 35"/>
            <p:cNvCxnSpPr/>
            <p:nvPr/>
          </p:nvCxnSpPr>
          <p:spPr>
            <a:xfrm rot="16200000" flipV="1">
              <a:off x="5506864" y="2286346"/>
              <a:ext cx="561370" cy="42916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9140" y="2857812"/>
              <a:ext cx="481775" cy="102870"/>
            </a:xfrm>
            <a:prstGeom prst="rect">
              <a:avLst/>
            </a:prstGeom>
          </p:spPr>
        </p:pic>
        <p:sp>
          <p:nvSpPr>
            <p:cNvPr id="38" name="Right Brace 37"/>
            <p:cNvSpPr/>
            <p:nvPr/>
          </p:nvSpPr>
          <p:spPr>
            <a:xfrm rot="5400000">
              <a:off x="2788531" y="3586564"/>
              <a:ext cx="141343" cy="1467871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2176" y="4391171"/>
              <a:ext cx="1728216" cy="161163"/>
            </a:xfrm>
            <a:prstGeom prst="rect">
              <a:avLst/>
            </a:prstGeom>
          </p:spPr>
        </p:pic>
        <p:cxnSp>
          <p:nvCxnSpPr>
            <p:cNvPr id="40" name="Curved Connector 39"/>
            <p:cNvCxnSpPr/>
            <p:nvPr/>
          </p:nvCxnSpPr>
          <p:spPr>
            <a:xfrm rot="5400000">
              <a:off x="4941239" y="934513"/>
              <a:ext cx="490728" cy="429163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9880" y="686112"/>
              <a:ext cx="2388299" cy="205740"/>
            </a:xfrm>
            <a:prstGeom prst="rect">
              <a:avLst/>
            </a:prstGeom>
          </p:spPr>
        </p:pic>
        <p:cxnSp>
          <p:nvCxnSpPr>
            <p:cNvPr id="42" name="Straight Arrow Connector 41"/>
            <p:cNvCxnSpPr/>
            <p:nvPr/>
          </p:nvCxnSpPr>
          <p:spPr>
            <a:xfrm>
              <a:off x="6978179" y="1257612"/>
              <a:ext cx="0" cy="675444"/>
            </a:xfrm>
            <a:prstGeom prst="straightConnector1">
              <a:avLst/>
            </a:prstGeom>
            <a:ln w="158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487" y="1537982"/>
              <a:ext cx="94298" cy="102870"/>
            </a:xfrm>
            <a:prstGeom prst="rect">
              <a:avLst/>
            </a:prstGeom>
          </p:spPr>
        </p:pic>
        <p:cxnSp>
          <p:nvCxnSpPr>
            <p:cNvPr id="44" name="Straight Arrow Connector 43"/>
            <p:cNvCxnSpPr/>
            <p:nvPr/>
          </p:nvCxnSpPr>
          <p:spPr>
            <a:xfrm>
              <a:off x="4684362" y="3200712"/>
              <a:ext cx="680528" cy="0"/>
            </a:xfrm>
            <a:prstGeom prst="straightConnector1">
              <a:avLst/>
            </a:prstGeom>
            <a:ln w="158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263" y="3288342"/>
              <a:ext cx="94298" cy="102870"/>
            </a:xfrm>
            <a:prstGeom prst="rect">
              <a:avLst/>
            </a:prstGeom>
          </p:spPr>
        </p:pic>
        <p:cxnSp>
          <p:nvCxnSpPr>
            <p:cNvPr id="46" name="Straight Arrow Connector 45"/>
            <p:cNvCxnSpPr/>
            <p:nvPr/>
          </p:nvCxnSpPr>
          <p:spPr>
            <a:xfrm>
              <a:off x="2474210" y="3185022"/>
              <a:ext cx="680528" cy="0"/>
            </a:xfrm>
            <a:prstGeom prst="straightConnector1">
              <a:avLst/>
            </a:prstGeom>
            <a:ln w="158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111" y="3272652"/>
              <a:ext cx="94298" cy="102870"/>
            </a:xfrm>
            <a:prstGeom prst="rect">
              <a:avLst/>
            </a:prstGeom>
          </p:spPr>
        </p:pic>
      </p:grpSp>
      <p:pic>
        <p:nvPicPr>
          <p:cNvPr id="49" name="Picture 4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38" y="294446"/>
            <a:ext cx="1722882" cy="261366"/>
          </a:xfrm>
          <a:prstGeom prst="rect">
            <a:avLst/>
          </a:prstGeom>
        </p:spPr>
      </p:pic>
      <p:pic>
        <p:nvPicPr>
          <p:cNvPr id="53" name="Picture 52" descr="Screen Clipping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737" y="4343400"/>
            <a:ext cx="5108928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8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30" y="685800"/>
            <a:ext cx="800100" cy="179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209" y="685800"/>
            <a:ext cx="5347335" cy="230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94" y="1581881"/>
            <a:ext cx="1916430" cy="184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3" y="2496281"/>
            <a:ext cx="4301490" cy="2362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17" y="2039081"/>
            <a:ext cx="4143375" cy="236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03" y="3114846"/>
            <a:ext cx="3857625" cy="257175"/>
          </a:xfrm>
          <a:prstGeom prst="rect">
            <a:avLst/>
          </a:prstGeom>
        </p:spPr>
      </p:pic>
      <p:sp>
        <p:nvSpPr>
          <p:cNvPr id="26" name="AutoShape 2" descr="Image result for black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4" descr="Image result for black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AutoShape 6" descr="Image result for blackboar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8" descr="Image result for blackboar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5606529" y="1429481"/>
            <a:ext cx="3076973" cy="2033588"/>
            <a:chOff x="2605784" y="3886201"/>
            <a:chExt cx="3225070" cy="2150048"/>
          </a:xfrm>
        </p:grpSpPr>
        <p:pic>
          <p:nvPicPr>
            <p:cNvPr id="2058" name="Picture 10" descr="Image result for blackboard"/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5784" y="3886201"/>
              <a:ext cx="3225070" cy="215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792" y="5562601"/>
              <a:ext cx="1116140" cy="300038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4989" y="4381966"/>
              <a:ext cx="2458593" cy="53321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792" y="5064652"/>
              <a:ext cx="987552" cy="228029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519" y="4026409"/>
              <a:ext cx="641223" cy="164592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39" y="3717796"/>
            <a:ext cx="2508885" cy="257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338" y="3717795"/>
            <a:ext cx="536639" cy="21088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947" y="3715481"/>
            <a:ext cx="3214688" cy="20745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29" y="4248882"/>
            <a:ext cx="5345430" cy="379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38" y="4802284"/>
            <a:ext cx="2617470" cy="2400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29" y="4840395"/>
            <a:ext cx="536639" cy="2108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233" y="4842648"/>
            <a:ext cx="4329113" cy="22802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35" y="5335684"/>
            <a:ext cx="6631305" cy="2533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47" y="5849081"/>
            <a:ext cx="1590675" cy="2800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40" y="5774503"/>
            <a:ext cx="2047875" cy="4572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028" y="4302781"/>
            <a:ext cx="1584960" cy="25336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191" y="4324021"/>
            <a:ext cx="536639" cy="21088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44" y="5805935"/>
            <a:ext cx="1032510" cy="39433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372" y="5821225"/>
            <a:ext cx="1200150" cy="358140"/>
          </a:xfrm>
          <a:prstGeom prst="rect">
            <a:avLst/>
          </a:prstGeom>
        </p:spPr>
      </p:pic>
      <p:pic>
        <p:nvPicPr>
          <p:cNvPr id="2049" name="Picture 2048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204" y="5813714"/>
            <a:ext cx="1304925" cy="3695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19" y="6382481"/>
            <a:ext cx="4808220" cy="358140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8730729" y="6435821"/>
            <a:ext cx="152400" cy="17526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577" y="227249"/>
            <a:ext cx="749427" cy="2613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30" y="1128711"/>
            <a:ext cx="630555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80" y="294445"/>
            <a:ext cx="2306955" cy="258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43000"/>
            <a:ext cx="5594985" cy="2343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547241"/>
            <a:ext cx="956691" cy="2091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43000"/>
            <a:ext cx="2280285" cy="2324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6484620" cy="232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2362202"/>
            <a:ext cx="8039100" cy="5467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352800"/>
            <a:ext cx="6065520" cy="550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28" y="4343400"/>
            <a:ext cx="4013835" cy="274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54" y="4365456"/>
            <a:ext cx="2564892" cy="48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2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1" y="294447"/>
            <a:ext cx="7502271" cy="2586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1" y="990600"/>
            <a:ext cx="7837170" cy="236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76401"/>
            <a:ext cx="7229475" cy="485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6" y="2667000"/>
            <a:ext cx="7941945" cy="2552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7" y="3404235"/>
            <a:ext cx="6953250" cy="2533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03" y="4179571"/>
            <a:ext cx="2773680" cy="25336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59" y="3907155"/>
            <a:ext cx="1478280" cy="7410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955" y="3907155"/>
            <a:ext cx="1529715" cy="74104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" y="5018723"/>
            <a:ext cx="6227445" cy="23241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838" y="5539740"/>
            <a:ext cx="1205865" cy="74104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5583555"/>
            <a:ext cx="1520190" cy="74104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1" y="5816916"/>
            <a:ext cx="560070" cy="22288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96" y="5679757"/>
            <a:ext cx="1606487" cy="62579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280" y="5877783"/>
            <a:ext cx="1133285" cy="22974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496" y="5866449"/>
            <a:ext cx="54864" cy="22974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212" y="1971871"/>
            <a:ext cx="303466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brandeisblue}{rgb}{0.0, 0.44, 1.0}&#10;\textcolor{brandeisblue}{\textsc{\bf Algorithmic Foundations of Data Science}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\textcolor{blue}{\em&#10; Minimize sum of squares of perpendicular distances.&#10;}&#10;\end{document}"/>
  <p:tag name="IGUANATEXSIZE" val="1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r \times d$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Full SVD}}&#10;&#10;&#10;&#10;&#10;\end{document}"/>
  <p:tag name="IGUANATEXSIZE" val="2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=$&#10;\end{document}"/>
  <p:tag name="IGUANATEXSIZE" val="2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S$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n \times d$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\U_1,\cdots, \U_r,$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\U_{r+1},\cdots, \U_n$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{\em orthonormal basis for $\mathbb{R}^n$}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\V_1,\cdots, \V_r,$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\V_{r+1},\cdots, \V_d$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\textcolor{blue}{\em&#10; Maximize sum of squares of projection lengths.&#10;}&#10;\end{document}"/>
  <p:tag name="IGUANATEXSIZE" val="18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{\em orthonormal basis for $\mathbb{R}^d$}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\em zeros&#10;&#10;&#10;&#10;&#10;\end{document}"/>
  <p:tag name="IGUANATEXSIZE" val="1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U}{\mathbf{u}}&#10;\newcommand{\V}{\mathbf{v}}&#10;\newcommand{\R}{\mathbb{R}}&#10;\begin{document}\noindent&#10;\textcolor{blue}{\em &#10;additional vectors&#10;}&#10;\end{document}"/>
  <p:tag name="IGUANATEXSIZE" val="1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\em non-zero singular values&#10;&#10;&#10;&#10;&#10;\end{document}"/>
  <p:tag name="IGUANATEXSIZE" val="1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$r$&#10;&#10;&#10;&#10;&#10;\end{document}"/>
  <p:tag name="IGUANATEXSIZE" val="1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$r$&#10;&#10;&#10;&#10;&#10;\end{document}"/>
  <p:tag name="IGUANATEXSIZE" val="1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$r$&#10;&#10;&#10;&#10;&#10;\end{document}"/>
  <p:tag name="IGUANATEXSIZE" val="1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V^T$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d \times d$&#10;\end{document}"/>
  <p:tag name="IGUANATEXSIZE" val="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U$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&#10;\[&#10;\V_1 = \arg \max_{|\V|=1}\ \ | A\V |,&#10;\]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n \times n$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A$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n \times d$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{\bf Claim.}&#10;\end{document}"/>
  <p:tag name="IGUANATEXSIZE" val="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em The left singular vectors are pairwise orthogonal.&#10;\end{document}"/>
  <p:tag name="IGUANATEXSIZ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A$ : $n \times d$ matrix.&#10;&#10;&#10;&#10;&#10;\end{document}"/>
  <p:tag name="IGUANATEXSIZE" val="2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U}{\mathbf{U}}&#10;&#10;\begin{document}&#10;$\V_1, \cdots, \V_r$ : right singular vectors of $A$&#10;&#10;&#10;&#10;\end{document}"/>
  <p:tag name="IGUANATEXSIZ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U}{\mathbf{u}}&#10;&#10;\begin{document}&#10;$\U_1, \cdots, \U_r$ : left singular vectors of $A$&#10;&#10;&#10;&#10;\end{document}"/>
  <p:tag name="IGUANATEXSIZE" val="2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Suppose that $\U_i \cdot \U_j \neq 0$ and $i &lt; j$.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w.l.o.g. $\U_i \cdot \U_j = \delta &gt; 0$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{\bf Right Singular Vectors.} 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red}{\em Why?}&#10;\end{document}"/>
  <p:tag name="IGUANATEXSIZE" val="1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red}{\em If not, negate one of the vectors.}&#10;\end{document}"/>
  <p:tag name="IGUANATEXSIZE" val="1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Let $\V' = \frac{\V_i + \epsilon \V_j}{\sqrt{1+\epsilon^2}}$ where $\epsilon &gt; 0$ is sufficiently small.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Also, $\V' \perp \V_1,\cdots, \V_{i-1}$.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red}{\em Why?}&#10;\end{document}"/>
  <p:tag name="IGUANATEXSIZE" val="1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red}{\em Since both $\V_i$ and $\V_j$ &#10;are $\perp$ to $\V_1,\cdots,\V_{i-1}$.}&#10;\end{document}"/>
  <p:tag name="IGUANATEXSIZE" val="1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We will show that $|A\V'| &gt; |A\V_i|$ and obtain a contradiction.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|A\V'| \geq \U_i^T A\V'$ 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 = \U_i^T\left( &#10;\frac{\sigma_i \U_i + \epsilon\,\sigma_j \U_j}{\sqrt{1+\epsilon^2}}&#10;\right)$&#10;\end{document}"/>
  <p:tag name="IGUANATEXSIZE" val="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Note: $|\V'|=1.$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&#10;\[ \V_2 = \arg \max_{\substack{\V \perp \V_1\\ |\V|=1}} |A\V|, \]&#10;&#10;&#10;&#10;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red}{\em Why?}&#10;\end{document}"/>
  <p:tag name="IGUANATEXSIZE" val="1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=&#10;\frac{\sigma_i + \epsilon\delta\sigma_j}{\sqrt{1+\epsilon^2}}&#10;$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=&#10;\sigma_i \frac{1 + \alpha \epsilon}{\sqrt{1+\epsilon^2}}, &#10;$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\alpha = \frac{\delta \sigma_j}{\sigma_i} &lt; 1$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Now, $\frac{1+\alpha \epsilon}{\sqrt{1+\epsilon^2}} &gt; 1$ if we pick $\epsilon &lt; 2\alpha/ (1-\alpha^2)$.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SVD}}&#10;&#10;&#10;&#10;&#10;\end{document}"/>
  <p:tag name="IGUANATEXSIZE" val="2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em Proof.&#10;\end{document}"/>
  <p:tag name="IGUANATEXSIZE" val="2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white}{\em $\U_i = \frac{1}{\sigma_i}A\V_i$}&#10;\end{document}"/>
  <p:tag name="IGUANATEXSIZE" val="18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white}{\em&#10;$$\V_i = \arg \max_{\substack{|\V|=1\\ \V\perp\V_1,\cdots,\V_{i-1}}}&#10;|A\V|$$&#10;}&#10;\end{document}"/>
  <p:tag name="IGUANATEXSIZE" val="18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white}{\em&#10;$\sigma_i = |A\V_i|$&#10;}&#10;\end{document}"/>
  <p:tag name="IGUANATEXSIZE" val="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&#10;$\cdots,$&#10;&#10;&#10;&#10;&#10;\end{document}"/>
  <p:tag name="IGUANATEXSIZE" val="2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white}{\em&#10;Recall:&#10;}&#10;\end{document}"/>
  <p:tag name="IGUANATEXSIZE" val="18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Observations}}&#10;&#10;&#10;&#10;&#10;\end{document}"/>
  <p:tag name="IGUANATEXSIZE" val="28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begin{itemize}&#10;\item Singular vectors of a matrix need not be unique.&#10;\end{itemize}&#10;&#10;&#10;&#10;&#10;\end{document}"/>
  <p:tag name="IGUANATEXSIZE" val="2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red}{\em Example?}&#10;&#10;&#10;&#10;&#10;\end{document}"/>
  <p:tag name="IGUANATEXSIZE" val="18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-\V_i$ is as good as $\V_i$.&#10;\end{document}"/>
  <p:tag name="IGUANATEXSIZE" val="2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Even modulo sign the singular vectors need not be unique.&#10;\end{document}"/>
  <p:tag name="IGUANATEXSIZE" val="2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begin{document}\noindent&#10;\begin{itemize}&#10;\item If the singular values of a matrix are distinct&#10;then the singular vectors\\ of the matrix are unique (modulo sign).&#10;\end{itemize}&#10;&#10;&#10;\end{document}"/>
  <p:tag name="IGUANATEXSIZE" val="2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begin{itemize}&#10;\item If $A$ is a matrix with $r$ non-zero singular values then\\&#10;$\sigma_1(A) \geq \sigma_2(A) \geq \cdots \geq \sigma_r(A) \geq 0$.&#10;\end{itemize}&#10;\end{document}"/>
  <p:tag name="IGUANATEXSIZE" val="2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begin{itemize}&#10;\item $A^T\U_i = \sigma_i \V_i$ for all $i\in \{1,\cdots,r\}$.&#10;\end{itemize}&#10;\end{document}"/>
  <p:tag name="IGUANATEXSIZE" val="2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\textcolor{blue}{\em&#10;We know that $A\V_i = \sigma_i \U_i$\\ &#10;from the definition of $\U_i$.}&#10;&#10;\end{document}&#10;"/>
  <p:tag name="IGUANATEXSIZE" val="1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&#10;\[ \V_i = \arg \max_{\substack{\V \perp \V_1, \cdots, &#10;\V_{i-1}\\ |\V|=1}} |A\V|, \]&#10;&#10;&#10;&#10;&#10;\end{document}"/>
  <p:tag name="IGUANATEXSIZE" val="2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Projection on Low Dimensional Subspace}}&#10;&#10;&#10;&#10;&#10;\end{document}"/>
  <p:tag name="IGUANATEXSIZE" val="28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\noindent&#10;Let $\V_1,\cdots, \V_r$ be the right singular vectors of an $n\times d$ &#10;data matrix $A$.&#10;\end{document}"/>
  <p:tag name="IGUANATEXSIZE" val="2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\noindent&#10;If $r &lt; d$, let $\V_{r+1},\cdots, \V_d$ be additional vectors so that &#10;$\V_1,\cdots, \V_d$\\ is an orthonormal basis for $\R^d$.&#10;\end{document}"/>
  <p:tag name="IGUANATEXSIZE" val="2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\noindent&#10;For $k &lt; d$, let $S_k = \texttt{span}(\V_1, \cdots, \V_k)$&#10; be the best fit subspace of dim. $k$.&#10;\end{document}"/>
  <p:tag name="IGUANATEXSIZE" val="2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\noindent&#10;We can approximate the data point $\A_j$ by its projection on $S_k$.&#10;\end{document}"/>
  <p:tag name="IGUANATEXSIZE" val="2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\noindent&#10;Projection of $\A_j$ on $S_k\,=$ &#10;\end{document}"/>
  <p:tag name="IGUANATEXSIZE" val="2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\noindent&#10;$$ \sum_{i=1}^k (\A_j \cdot \V_i)\,\V_i $$&#10;\end{document}"/>
  <p:tag name="IGUANATEXSIZE" val="2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\noindent&#10;$$ = \sum_{i=1}^k \A_j\, \V_i\,\V_i^T $$&#10;\end{document}"/>
  <p:tag name="IGUANATEXSIZE" val="2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\noindent&#10;Projections of $\A_1, \cdots, \A_n$ on $S_k$ are given by the rows of&#10;\end{document}"/>
  <p:tag name="IGUANATEXSIZE" val="2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\noindent&#10;$$\sum_{i=1}^k A\, \V_i\,\V_i^T $$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{\bf Claim.} &#10;\end{document}"/>
  <p:tag name="IGUANATEXSIZE" val="2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\newcommand{\U}{\mathbf{u}}&#10;&#10;&#10;\begin{document}\noindent&#10;$$= \sum_{i=1}^k \sigma_i\,\U_i\,\V_i^T $$&#10;\end{document}"/>
  <p:tag name="IGUANATEXSIZE" val="2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\noindent&#10;$$A_k = $$&#10;\end{document}"/>
  <p:tag name="IGUANATEXSIZE" val="2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\textcolor{blue}{\em&#10;$$A = \sum_{i=1}^r \sigma_i\, \U_i\, \V_i^T $$&#10;}&#10;\end{document}"/>
  <p:tag name="IGUANATEXSIZE" val="18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\textcolor{blue}{( \em&#10; recall that&#10;}&#10;\end{document}"/>
  <p:tag name="IGUANATEXSIZE" val="18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\textcolor{blue}{&#10;)&#10;}&#10;\end{document}"/>
  <p:tag name="IGUANATEXSIZE" val="18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\noindent&#10;Define $\sigma_{r+1} = \cdots = \sigma_d = 0$.&#10;\end{document}"/>
  <p:tag name="IGUANATEXSIZE" val="2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PCA&#10;}}&#10;&#10;&#10;&#10;&#10;\end{document}"/>
  <p:tag name="IGUANATEXSIZE" val="28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&#10;Suppose that we have $n$ data points $\A_1, \cdots, \A_n \in \R^d$,&#10;&#10;&#10;&#10;&#10;\end{document}"/>
  <p:tag name="IGUANATEXSIZE" val="2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a unit vector $\V$ s.t. &#10;\end{document}"/>
  <p:tag name="IGUANATEXSIZE" val="2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The projection of $\A_i$ on $\V$ is just a number $x_i = \A_i \cdot \V$.&#10;&#10;&#10;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S_k = \texttt{Span}(\V_1, \cdots, \V_k)$ is&#10;the best fit $k$-dimensional subspace.&#10;\end{document}"/>
  <p:tag name="IGUANATEXSIZE" val="2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The mean $x_1, \cdots, x_n$ is:&#10;&#10;&#10;&#10;&#10;\end{document}"/>
  <p:tag name="IGUANATEXSIZE" val="2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$\mu = \frac{1}{n} \sum_{i=1}^n x_i$$&#10;&#10;&#10;&#10;\end{document}"/>
  <p:tag name="IGUANATEXSIZE" val="2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$= (\frac{1}{n} \sum_{i=1}^n \A_i) \cdot \V$$&#10;&#10;&#10;&#10;\end{document}"/>
  <p:tag name="IGUANATEXSIZE" val="2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$=\mathbf{c} \cdot \V$$&#10;&#10;&#10;&#10;\end{document}"/>
  <p:tag name="IGUANATEXSIZE" val="2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{\em where $\mathbf{c}$ is the centroid of the data points.}&#10;&#10;&#10;&#10;\end{document}"/>
  <p:tag name="IGUANATEXSIZE" val="2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Variance of $x_1, \cdots, x_n$ is:&#10;&#10;&#10;&#10;\end{document}"/>
  <p:tag name="IGUANATEXSIZE" val="2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$\frac{1}{n} \sum_{i=1}^n (x_i - \mu)^2$$&#10;&#10;&#10;&#10;&#10;\end{document}"/>
  <p:tag name="IGUANATEXSIZE" val="2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and we want to find &#10;&#10;&#10;&#10;\end{document}"/>
  <p:tag name="IGUANATEXSIZE" val="2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the variance of the data &#10;along $\V$ is maximized.&#10;\end{document}"/>
  <p:tag name="IGUANATEXSIZE" val="2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$=\frac{1}{n} \sum_{i=1}^n [(\A_i - \mathbf{c})\cdot \V]^2$$&#10;&#10;&#10;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\textcolor{blue}{\em&#10;Note: the right singular vectors are  unit length and pairwise orthogonal.&#10;}&#10;\end{document}"/>
  <p:tag name="IGUANATEXSIZE" val="18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We want to find: &#10;&#10;&#10;&#10;&#10;\end{document}"/>
  <p:tag name="IGUANATEXSIZE" val="2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$\arg \max_{|\V| = 1} \sum_{i=1}^n [(\A_i - \mathbf{c})\cdot \V]^2$$&#10;&#10;&#10;&#10;&#10;\end{document}"/>
  <p:tag name="IGUANATEXSIZE" val="2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\textcolor{red}{\em How do we do this?}&#10;&#10;&#10;&#10;&#10;\end{document}"/>
  <p:tag name="IGUANATEXSIZE" val="18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PCA&#10;}}&#10;&#10;&#10;&#10;&#10;\end{document}"/>
  <p:tag name="IGUANATEXSIZE" val="28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We want to find: &#10;&#10;&#10;&#10;&#10;\end{document}"/>
  <p:tag name="IGUANATEXSIZE" val="2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$\arg \max_{|\V| = 1} \sum_{i=1}^n [(\A_i - \mathbf{c})\cdot \V]^2$$&#10;&#10;&#10;&#10;&#10;\end{document}"/>
  <p:tag name="IGUANATEXSIZE" val="2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Let $\tilde{A} =$&#10;&#10;&#10;&#10;&#10;\end{document}"/>
  <p:tag name="IGUANATEXSIZE" val="2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\A_1 - \mathbf{c}$&#10;&#10;&#10;&#10;&#10;\end{document}"/>
  <p:tag name="IGUANATEXSIZE" val="2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\cdots$&#10;&#10;&#10;&#10;&#10;\end{document}"/>
  <p:tag name="IGUANATEXSIZE" val="22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\A_n - \mathbf{c}$&#10;&#10;&#10;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armygreen}{rgb}{0.29, 0.33, 0.13}&#10;\textcolor{armygreen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{\bf Singular Values.} &#10;\end{document}"/>
  <p:tag name="IGUANATEXSIZE" val="2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.$&#10;&#10;&#10;&#10;&#10;\end{document}"/>
  <p:tag name="IGUANATEXSIZE" val="2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We want: &#10;&#10;&#10;&#10;&#10;\end{document}"/>
  <p:tag name="IGUANATEXSIZE" val="2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$\arg \max_{|\V| = 1} \sum_{i=1}^n [(\A_i - \mathbf{c}) \cdot \V]^2$$&#10;&#10;&#10;&#10;&#10;\end{document}"/>
  <p:tag name="IGUANATEXSIZE" val="2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$= \arg \max_{|\V| = 1} |\tilde{A}\V|^2$$&#10;&#10;&#10;&#10;&#10;\end{document}"/>
  <p:tag name="IGUANATEXSIZE" val="2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$= \arg \max_{|\V| = 1} |\tilde{A}\V|$$&#10;&#10;&#10;&#10;&#10;\end{document}"/>
  <p:tag name="IGUANATEXSIZE" val="2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\em&#10;This is just the first singular vector of $\tilde{A}$\ !&#10;}&#10;\end{document}"/>
  <p:tag name="IGUANATEXSIZE" val="18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More generally, in PCA, the goal is to find for each $k&lt;d$,&#10;a $k$-dimensional\\ subspace that retains the maximum variance in &#10;the data.&#10;\end{document}"/>
  <p:tag name="IGUANATEXSIZE" val="2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This is given by the best fit subspace obtained after {\em centering} the data.&#10;\end{document}"/>
  <p:tag name="IGUANATEXSIZE" val="2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Note that $\tilde{A} = C_n A$ where $C_n =  I_n - \frac{1}{n} \mathbf{1}\mathbf{1}^T$ &#10;is the centering matrix.&#10;&#10;\end{document}"/>
  <p:tag name="IGUANATEXSIZE" val="2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\em Here $I_n$ is the $n \times n$ identity matrix,&#10;\end{document}"/>
  <p:tag name="IGUANATEXSIZE" val="1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\noindent&#10;$\sigma_i = \sigma_i(A) = |A \V_i|$&#10;\end{document}"/>
  <p:tag name="IGUANATEXSIZE" val="2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\em and $\mathbf{1}$ is an $n \times 1$ all-ones matrix.&#10;\end{document}"/>
  <p:tag name="IGUANATEXSIZE" val="18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Best Fit Hyperplane}}&#10;&#10;&#10;&#10;&#10;\end{document}"/>
  <p:tag name="IGUANATEXSIZE" val="28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Suppose that we have $n$ data points $\A_1, \cdots, \A_n$&#10;$\in \R^d$.&#10;&#10;&#10;&#10;&#10;\end{document}"/>
  <p:tag name="IGUANATEXSIZE" val="2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Let $A =$&#10;&#10;&#10;&#10;&#10;\end{document}"/>
  <p:tag name="IGUANATEXSIZE" val="2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.$&#10;&#10;&#10;&#10;&#10;\end{document}"/>
  <p:tag name="IGUANATEXSIZE" val="2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A$ is an $n \times d$ matrix.&#10;\end{document}"/>
  <p:tag name="IGUANATEXSIZE" val="2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SVD finds the best fit $k$-dimensional subspace for each $k &lt; d$.&#10;\end{document}"/>
  <p:tag name="IGUANATEXSIZE" val="2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\textcolor{red}{\em How do we find the best fit hyperplane?}&#10;\end{document}"/>
  <p:tag name="IGUANATEXSIZE" val="18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{\bf Idea.}&#10;\end{document}"/>
  <p:tag name="IGUANATEXSIZE" val="2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The best fit hyperplane passes 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{\bf Left Singular Vectors.} &#10;\end{document}"/>
  <p:tag name="IGUANATEXSIZE" val="2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through the centroid of &#10;the data points.&#10;\end{document}"/>
  <p:tag name="IGUANATEXSIZE" val="2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 Why?}&#10;\end{document}"/>
  <p:tag name="IGUANATEXSIZE" val="18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Move the origin to the centroid and find\\&#10;the best fit subspace.&#10;\end{document}"/>
  <p:tag name="IGUANATEXSIZE" val="2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 How do we use this?}&#10;\end{document}"/>
  <p:tag name="IGUANATEXSIZE" val="18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\A_1$&#10;&#10;&#10;&#10;&#10;\end{document}"/>
  <p:tag name="IGUANATEXSIZE" val="2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\cdots$&#10;&#10;&#10;&#10;&#10;\end{document}"/>
  <p:tag name="IGUANATEXSIZE" val="2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\A_n$&#10;&#10;&#10;&#10;&#10;\end{document}"/>
  <p:tag name="IGUANATEXSIZE" val="2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Normalizing Data&#10;}}&#10;&#10;&#10;&#10;&#10;\end{document}"/>
  <p:tag name="IGUANATEXSIZE" val="28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If the dimensions of the data have different types then directions &#10;other than\\ the axis directions and Euclidean distances make little sense.&#10;\end{document}"/>
  <p:tag name="IGUANATEXSIZE" val="2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We can still use SVD or PCA but the result depends on the choice of units.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\U_i = \frac{1}{\sigma_i(A)} A\V_i$&#10;\end{document}"/>
  <p:tag name="IGUANATEXSIZE" val="2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How do we scale the data for good results?&#10;\end{document}"/>
  <p:tag name="IGUANATEXSIZE" val="2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It is common to scale  and translate &#10;the data so that one of the following\\ holds:&#10;\end{document}"/>
  <p:tag name="IGUANATEXSIZE" val="2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\begin{itemize}&#10;\item in each dimension the minimum value&#10;is $0$ and the maximum value is $1$&#10;\end{itemize}&#10;\end{document}"/>
  <p:tag name="IGUANATEXSIZE" val="2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\begin{itemize}&#10;\item in each dimension the mean is $0$ and variance is $1$&#10;\end{itemize}&#10;\end{document}"/>
  <p:tag name="IGUANATEXSIZE" val="2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 ({\em&#10;min-max scaling})&#10;}&#10;\end{document}"/>
  <p:tag name="IGUANATEXSIZE" val="18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 ({\em&#10;$Z$-score normalization})&#10;}&#10;\end{document}"/>
  <p:tag name="IGUANATEXSIZE" val="18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{\em&#10;No right answer.&#10;}&#10;}&#10;\end{document}"/>
  <p:tag name="IGUANATEXSIZE" val="18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{\em&#10;It is application dependent.&#10;}&#10;}&#10;\end{document}"/>
  <p:tag name="IGUANATEXSIZE" val="18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Choosing the number of dimensions&#10;}}&#10;&#10;&#10;&#10;&#10;\end{document}"/>
  <p:tag name="IGUANATEXSIZE" val="28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at is the right dimension to pick \\for the subspace we project on?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\textcolor{blue}{\em&#10;unit length}&#10;\end{document}"/>
  <p:tag name="IGUANATEXSIZE" val="18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visualization, we can only\\ pick a small no. of dimensions.&#10;\end{document}"/>
  <p:tag name="IGUANATEXSIZE" val="2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Assuming mean $0$, $\text{var}(\A_1,\cdots, \A_n) = $ &#10;&#10;&#10;&#10;&#10;\end{document}"/>
  <p:tag name="IGUANATEXSIZE" val="2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$= \sum_{j=1}^r |A\V_i|^2$$&#10;&#10;&#10;&#10;&#10;\end{document}"/>
  <p:tag name="IGUANATEXSIZE" val="2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$\sum_{i=1}^n |\A_i|^2$$&#10;&#10;&#10;&#10;\end{document}"/>
  <p:tag name="IGUANATEXSIZE" val="2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$= \sum_{j=1}^r \sigma_i^2.$$&#10;&#10;&#10;&#10;&#10;\end{document}"/>
  <p:tag name="IGUANATEXSIZE" val="2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{\bf Common heuristic:}&#10;&#10;&#10;&#10;&#10;\end{document}"/>
  <p:tag name="IGUANATEXSIZE" val="2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Look at the {\em explained variance}.&#10;&#10;&#10;&#10;&#10;\end{document}"/>
  <p:tag name="IGUANATEXSIZE" val="2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If we project to the best fit $k$-dimensional subspace, the variance is &#10;&#10;&#10;\end{document}"/>
  <p:tag name="IGUANATEXSIZE" val="2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$\sum_{j=1}^k \sigma_i^2.$$&#10;&#10;&#10;&#10;&#10;\end{document}"/>
  <p:tag name="IGUANATEXSIZE" val="2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Typical choices: &#10;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{\bf Claim.} &#10;\end{document}"/>
  <p:tag name="IGUANATEXSIZE" val="2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&#10;\begin{itemize}&#10;\item \noindent\textcolor{black}{\em stop at a point of diminishing returns in terms of explained &#10;variance}&#10;\end{itemize}&#10;\end{document}"/>
  <p:tag name="IGUANATEXSIZE" val="2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&#10;\begin{itemize}&#10;\item  \noindent\textcolor{black}{\em stop when the explained&#10; variance is more that a certain percentage,\\&#10; e.g. $95\%$, of the total variance.}&#10;\end{itemize}&#10;\end{document}"/>
  <p:tag name="IGUANATEXSIZE" val="2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Example: Movie Ratings&#10;}}&#10;&#10;&#10;&#10;&#10;\end{document}"/>
  <p:tag name="IGUANATEXSIZE" val="28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{\em&#10;Two latent ``concepts&quot;:\\ science fiction and romance.&#10;}&#10;}&#10;\end{document}"/>
  <p:tag name="IGUANATEXSIZE" val="18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{\em&#10;Connects people\\ to concepts.&#10;}&#10;}&#10;\end{document}"/>
  <p:tag name="IGUANATEXSIZE" val="18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{\em&#10;Connects concepts\\ to movies.&#10;}&#10;}&#10;\end{document}"/>
  <p:tag name="IGUANATEXSIZE" val="18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{\em&#10;Strengths of\\ the concepts.&#10;}&#10;}&#10;\end{document}"/>
  <p:tag name="IGUANATEXSIZE" val="18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Example: Movie Ratings&#10;}}&#10;&#10;&#10;&#10;&#10;\end{document}"/>
  <p:tag name="IGUANATEXSIZE" val="28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{\em&#10;Note that the third singular value is small compared to the first two.&#10;}&#10;}&#10;\end{document}"/>
  <p:tag name="IGUANATEXSIZE" val="18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{\em&#10;This indicates that the third concept is less significant compared to &#10;the first two.&#10;}&#10;}&#10;\end{document}"/>
  <p:tag name="IGUANATEXSIZE" val="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The left singular vectors are pairwise orthogonal.&#10;\end{document}"/>
  <p:tag name="IGUANATEXSIZE" val="2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{\em&#10;In general the meaning of the\\ ``concepts&quot; are not so clear.&#10;}&#10;}&#10;\end{document}"/>
  <p:tag name="IGUANATEXSIZE" val="18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=$&#10;\end{document}"/>
  <p:tag name="IGUANATEXSIZE" val="18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{\em&#10;A user Quincy has watched only ``The Matrix&quot;&#10;and rated it $4$?&#10;}&#10;}&#10;\end{document}"/>
  <p:tag name="IGUANATEXSIZE" val="18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{\em&#10;Which users are ``similar&quot; to Quincy?&#10;}&#10;}&#10;\end{document}"/>
  <p:tag name="IGUANATEXSIZE" val="18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textcolor{blue}{{\em&#10;Which movies do we recommend to Quincy?&#10;}&#10;}&#10;\end{document}"/>
  <p:tag name="IGUANATEXSIZE" val="1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U}{\mathbf{u}}&#10;\newcommand{\V}{\mathbf{v}}&#10;\newcommand{\R}{\mathbb{R}}&#10;\begin{document}\noindent&#10;\textcolor{blue}{\em&#10;$r =$ no. of $+$ve singular values&#10;}&#10;\end{document}"/>
  <p:tag name="IGUANATEXSIZE" val="1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\textcolor{blue}{\em&#10;Exercise!}&#10;\end{document}"/>
  <p:tag name="IGUANATEXSIZE" val="1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&#10;$\cdots$&#10;&#10;&#10;&#10;&#10;\end{document}"/>
  <p:tag name="IGUANATEXSIZE" val="2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Mandatory Reading}\\ &#10; 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 $A =$&#10;&#10;&#10;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\A_1$&#10;&#10;&#10;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\cdots$&#10;&#10;&#10;&#10;&#10;\end{document}"/>
  <p:tag name="IGUANATEXSIZE" val="2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\A_n$&#10;&#10;&#10;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{\bf Claim.}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 A = \sum_{i=1}^r \sigma_i\, \U_i\, \V_i^T . \]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(\ \sigma_i = \sigma_i(A)\ )$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Singular Value Decomposition (SVD)}}&#10;&#10;&#10;&#10;&#10;\end{document}"/>
  <p:tag name="IGUANATEXSIZE" val="2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U}{\mathbf{u}}&#10;\newcommand{\V}{\mathbf{v}}&#10;\newcommand{\R}{\mathbb{R}}&#10;\begin{document}\noindent&#10;\textcolor{blue}{\em Note that $\U_i\V_i^T$ is\\ a rank $1$ matrix.}&#10;\end{document}"/>
  <p:tag name="IGUANATEXSIZE" val="1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\em We had proved this last time.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hapter $11$ of [MMDS]. 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\noindent&#10;{\bf Matrix Form.}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\noindent&#10;\[ A = U S V^T \]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\noindent&#10;where, 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\noindent&#10;$U = $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\noindent&#10;$V = $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$S = $&#10;&#10;&#10;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\noindent&#10;Pictorially,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n \times r$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V^T$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n \times r$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Quiz 3} on {\bf 24th April} instead of 19th. &#10; 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=$&#10;\end{document}"/>
  <p:tag name="IGUANATEXSIZE" val="2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r \times r$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S$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U}{\mathbf{u}}&#10;\newcommand{\V}{\mathbf{v}}&#10;\newcommand{\R}{\mathbb{R}}&#10;\begin{document}\noindent&#10;\textcolor{blue}{\em&#10;$r =$ no. of positive\\ singular values&#10;}&#10;\end{document}"/>
  <p:tag name="IGUANATEXSIZE" val="1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U$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A$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n \times d$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r \times d$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$\sigma_1$&#10;&#10;&#10;&#10;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$\cdots$&#10;&#10;&#10;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Objections?}&#10; 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$\sigma_r$&#10;&#10;&#10;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$\V_1$&#10;&#10;&#10;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U}{\mathbf{u}}&#10;\newcommand{\R}{\mathbb{R}}&#10;\begin{document}&#10;$\cdots$&#10;&#10;&#10;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$\V_r$&#10;&#10;&#10;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U}{\mathbf{u}}&#10;\newcommand{\R}{\mathbb{R}}&#10;\begin{document}&#10;$\U_1$&#10;&#10;&#10;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U}{\mathbf{u}}&#10;\newcommand{\R}{\mathbb{R}}&#10;\begin{document}&#10;$\cdots$&#10;&#10;&#10;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U}{\mathbf{u}}&#10;\newcommand{\R}{\mathbb{R}}&#10;\begin{document}&#10;$\U_r$&#10;&#10;&#10;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n \times r$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V^T$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n \times r$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Best Fit Subspace}}&#10;&#10;&#10;&#10;&#10;\end{document}"/>
  <p:tag name="IGUANATEXSIZE" val="2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=$&#10;\end{document}"/>
  <p:tag name="IGUANATEXSIZE" val="2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=$&#10;\end{document}"/>
  <p:tag name="IGUANATEXSIZE" val="2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U}{\mathbf{u}}&#10;\newcommand{\V}{\mathbf{v}}&#10;\newcommand{\R}{\mathbb{R}}&#10;\begin{document}\noindent&#10;\textcolor{blue}{\em &#10;Reduced SVD&#10;}&#10;\end{document}"/>
  <p:tag name="IGUANATEXSIZE" val="1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U}{\mathbf{u}}&#10;\newcommand{\V}{\mathbf{v}}&#10;\newcommand{\R}{\mathbb{R}}&#10;\begin{document}\noindent&#10;\textcolor{blue}{\em &#10;Full SVD&#10;}&#10;\end{document}"/>
  <p:tag name="IGUANATEXSIZE" val="1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r \times r$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S$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S$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n \times d$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\U_1,\cdots, \U_r,$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\U_{r+1},\cdots, \U_n$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{\bf Input:} $n$ data points $\A_1, \cdots, \A_n$ $\in \R^d$.&#10;&#10;&#10;&#10;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{\em orthonormal basis for $\mathbb{R}^n$}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\V_1,\cdots, \V_r,$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\V_{r+1},\cdots, \V_d$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{\em orthonormal basis for $\mathbb{R}^d$}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\em zeros&#10;&#10;&#10;&#10;&#10;\end{document}"/>
  <p:tag name="IGUANATEXSIZE" val="1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U}{\mathbf{u}}&#10;\newcommand{\V}{\mathbf{v}}&#10;\newcommand{\R}{\mathbb{R}}&#10;\begin{document}\noindent&#10;\textcolor{blue}{\em &#10;additional vectors&#10;}&#10;\end{document}"/>
  <p:tag name="IGUANATEXSIZE" val="1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\em non-zero singular values&#10;&#10;&#10;&#10;&#10;\end{document}"/>
  <p:tag name="IGUANATEXSIZE" val="1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$r$&#10;&#10;&#10;&#10;&#10;\end{document}"/>
  <p:tag name="IGUANATEXSIZE" val="1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$r$&#10;&#10;&#10;&#10;&#10;\end{document}"/>
  <p:tag name="IGUANATEXSIZE" val="1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$r$&#10;&#10;&#10;&#10;&#10;\end{document}"/>
  <p:tag name="IGUANATEXSIZE" val="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{\bf Goal.} Compute best fitting $k$-dimensional subspace.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Full SVD}}&#10;&#10;&#10;&#10;&#10;\end{document}"/>
  <p:tag name="IGUANATEXSIZE" val="2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V^T$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d \times d$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U$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n \times n$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U$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A$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n \times d$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A$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n \times d$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952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54727</TotalTime>
  <Words>216</Words>
  <Application>Microsoft Office PowerPoint</Application>
  <PresentationFormat>On-screen Show (4:3)</PresentationFormat>
  <Paragraphs>7</Paragraphs>
  <Slides>16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1289</cp:revision>
  <dcterms:created xsi:type="dcterms:W3CDTF">2014-01-26T12:33:15Z</dcterms:created>
  <dcterms:modified xsi:type="dcterms:W3CDTF">2018-04-04T06:51:00Z</dcterms:modified>
</cp:coreProperties>
</file>